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 id="2147483723" r:id="rId2"/>
    <p:sldMasterId id="2147483711" r:id="rId3"/>
    <p:sldMasterId id="2147484205" r:id="rId4"/>
    <p:sldMasterId id="2147486464" r:id="rId5"/>
    <p:sldMasterId id="2147486476" r:id="rId6"/>
    <p:sldMasterId id="2147486488" r:id="rId7"/>
  </p:sldMasterIdLst>
  <p:notesMasterIdLst>
    <p:notesMasterId r:id="rId23"/>
  </p:notesMasterIdLst>
  <p:handoutMasterIdLst>
    <p:handoutMasterId r:id="rId24"/>
  </p:handoutMasterIdLst>
  <p:sldIdLst>
    <p:sldId id="568" r:id="rId8"/>
    <p:sldId id="756" r:id="rId9"/>
    <p:sldId id="767" r:id="rId10"/>
    <p:sldId id="755" r:id="rId11"/>
    <p:sldId id="805" r:id="rId12"/>
    <p:sldId id="804" r:id="rId13"/>
    <p:sldId id="760" r:id="rId14"/>
    <p:sldId id="790" r:id="rId15"/>
    <p:sldId id="796" r:id="rId16"/>
    <p:sldId id="799" r:id="rId17"/>
    <p:sldId id="800" r:id="rId18"/>
    <p:sldId id="787" r:id="rId19"/>
    <p:sldId id="806" r:id="rId20"/>
    <p:sldId id="776" r:id="rId21"/>
    <p:sldId id="777" r:id="rId22"/>
  </p:sldIdLst>
  <p:sldSz cx="9144000" cy="6858000" type="screen4x3"/>
  <p:notesSz cx="7010400" cy="9296400"/>
  <p:defaultTextStyle>
    <a:defPPr>
      <a:defRPr lang="en-US"/>
    </a:defPPr>
    <a:lvl1pPr algn="ctr" rtl="0" eaLnBrk="0" fontAlgn="base" hangingPunct="0">
      <a:spcBef>
        <a:spcPct val="0"/>
      </a:spcBef>
      <a:spcAft>
        <a:spcPct val="0"/>
      </a:spcAft>
      <a:defRPr sz="1200" b="1" kern="1200">
        <a:solidFill>
          <a:srgbClr val="000066"/>
        </a:solidFill>
        <a:latin typeface="Arial" panose="020B0604020202020204" pitchFamily="34" charset="0"/>
        <a:ea typeface="+mn-ea"/>
        <a:cs typeface="+mn-cs"/>
      </a:defRPr>
    </a:lvl1pPr>
    <a:lvl2pPr marL="457200" algn="ctr" rtl="0" eaLnBrk="0" fontAlgn="base" hangingPunct="0">
      <a:spcBef>
        <a:spcPct val="0"/>
      </a:spcBef>
      <a:spcAft>
        <a:spcPct val="0"/>
      </a:spcAft>
      <a:defRPr sz="1200" b="1" kern="1200">
        <a:solidFill>
          <a:srgbClr val="000066"/>
        </a:solidFill>
        <a:latin typeface="Arial" panose="020B0604020202020204" pitchFamily="34" charset="0"/>
        <a:ea typeface="+mn-ea"/>
        <a:cs typeface="+mn-cs"/>
      </a:defRPr>
    </a:lvl2pPr>
    <a:lvl3pPr marL="914400" algn="ctr" rtl="0" eaLnBrk="0" fontAlgn="base" hangingPunct="0">
      <a:spcBef>
        <a:spcPct val="0"/>
      </a:spcBef>
      <a:spcAft>
        <a:spcPct val="0"/>
      </a:spcAft>
      <a:defRPr sz="1200" b="1" kern="1200">
        <a:solidFill>
          <a:srgbClr val="000066"/>
        </a:solidFill>
        <a:latin typeface="Arial" panose="020B0604020202020204" pitchFamily="34" charset="0"/>
        <a:ea typeface="+mn-ea"/>
        <a:cs typeface="+mn-cs"/>
      </a:defRPr>
    </a:lvl3pPr>
    <a:lvl4pPr marL="1371600" algn="ctr" rtl="0" eaLnBrk="0" fontAlgn="base" hangingPunct="0">
      <a:spcBef>
        <a:spcPct val="0"/>
      </a:spcBef>
      <a:spcAft>
        <a:spcPct val="0"/>
      </a:spcAft>
      <a:defRPr sz="1200" b="1" kern="1200">
        <a:solidFill>
          <a:srgbClr val="000066"/>
        </a:solidFill>
        <a:latin typeface="Arial" panose="020B0604020202020204" pitchFamily="34" charset="0"/>
        <a:ea typeface="+mn-ea"/>
        <a:cs typeface="+mn-cs"/>
      </a:defRPr>
    </a:lvl4pPr>
    <a:lvl5pPr marL="1828800" algn="ctr" rtl="0" eaLnBrk="0" fontAlgn="base" hangingPunct="0">
      <a:spcBef>
        <a:spcPct val="0"/>
      </a:spcBef>
      <a:spcAft>
        <a:spcPct val="0"/>
      </a:spcAft>
      <a:defRPr sz="1200" b="1" kern="1200">
        <a:solidFill>
          <a:srgbClr val="000066"/>
        </a:solidFill>
        <a:latin typeface="Arial" panose="020B0604020202020204" pitchFamily="34" charset="0"/>
        <a:ea typeface="+mn-ea"/>
        <a:cs typeface="+mn-cs"/>
      </a:defRPr>
    </a:lvl5pPr>
    <a:lvl6pPr marL="2286000" algn="l" defTabSz="914400" rtl="0" eaLnBrk="1" latinLnBrk="0" hangingPunct="1">
      <a:defRPr sz="1200" b="1" kern="1200">
        <a:solidFill>
          <a:srgbClr val="000066"/>
        </a:solidFill>
        <a:latin typeface="Arial" panose="020B0604020202020204" pitchFamily="34" charset="0"/>
        <a:ea typeface="+mn-ea"/>
        <a:cs typeface="+mn-cs"/>
      </a:defRPr>
    </a:lvl6pPr>
    <a:lvl7pPr marL="2743200" algn="l" defTabSz="914400" rtl="0" eaLnBrk="1" latinLnBrk="0" hangingPunct="1">
      <a:defRPr sz="1200" b="1" kern="1200">
        <a:solidFill>
          <a:srgbClr val="000066"/>
        </a:solidFill>
        <a:latin typeface="Arial" panose="020B0604020202020204" pitchFamily="34" charset="0"/>
        <a:ea typeface="+mn-ea"/>
        <a:cs typeface="+mn-cs"/>
      </a:defRPr>
    </a:lvl7pPr>
    <a:lvl8pPr marL="3200400" algn="l" defTabSz="914400" rtl="0" eaLnBrk="1" latinLnBrk="0" hangingPunct="1">
      <a:defRPr sz="1200" b="1" kern="1200">
        <a:solidFill>
          <a:srgbClr val="000066"/>
        </a:solidFill>
        <a:latin typeface="Arial" panose="020B0604020202020204" pitchFamily="34" charset="0"/>
        <a:ea typeface="+mn-ea"/>
        <a:cs typeface="+mn-cs"/>
      </a:defRPr>
    </a:lvl8pPr>
    <a:lvl9pPr marL="3657600" algn="l" defTabSz="914400" rtl="0" eaLnBrk="1" latinLnBrk="0" hangingPunct="1">
      <a:defRPr sz="1200" b="1" kern="1200">
        <a:solidFill>
          <a:srgbClr val="000066"/>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9"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0066"/>
    <a:srgbClr val="A50021"/>
    <a:srgbClr val="000000"/>
    <a:srgbClr val="002E61"/>
    <a:srgbClr val="00295C"/>
    <a:srgbClr val="002E66"/>
    <a:srgbClr val="B2B2B2"/>
    <a:srgbClr val="969696"/>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89" autoAdjust="0"/>
    <p:restoredTop sz="93282" autoAdjust="0"/>
  </p:normalViewPr>
  <p:slideViewPr>
    <p:cSldViewPr>
      <p:cViewPr>
        <p:scale>
          <a:sx n="112" d="100"/>
          <a:sy n="112" d="100"/>
        </p:scale>
        <p:origin x="-1044" y="-42"/>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p:scale>
          <a:sx n="100" d="100"/>
          <a:sy n="100" d="100"/>
        </p:scale>
        <p:origin x="1746" y="-636"/>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3"/>
            <a:ext cx="3038155" cy="46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07" tIns="47055" rIns="94107" bIns="47055" numCol="1" anchor="t" anchorCtr="0" compatLnSpc="1">
            <a:prstTxWarp prst="textNoShape">
              <a:avLst/>
            </a:prstTxWarp>
          </a:bodyPr>
          <a:lstStyle>
            <a:lvl1pPr algn="l" defTabSz="938576">
              <a:defRPr b="0">
                <a:solidFill>
                  <a:schemeClr val="tx1"/>
                </a:solidFill>
                <a:latin typeface="Times" pitchFamily="18" charset="0"/>
              </a:defRPr>
            </a:lvl1pPr>
          </a:lstStyle>
          <a:p>
            <a:pPr>
              <a:defRPr/>
            </a:pPr>
            <a:endParaRPr lang="en-US" altLang="en-US"/>
          </a:p>
        </p:txBody>
      </p:sp>
      <p:sp>
        <p:nvSpPr>
          <p:cNvPr id="14339" name="Rectangle 3"/>
          <p:cNvSpPr>
            <a:spLocks noGrp="1" noChangeArrowheads="1"/>
          </p:cNvSpPr>
          <p:nvPr>
            <p:ph type="dt" sz="quarter" idx="1"/>
          </p:nvPr>
        </p:nvSpPr>
        <p:spPr bwMode="auto">
          <a:xfrm>
            <a:off x="3973819" y="3"/>
            <a:ext cx="3036581" cy="46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07" tIns="47055" rIns="94107" bIns="47055" numCol="1" anchor="t" anchorCtr="0" compatLnSpc="1">
            <a:prstTxWarp prst="textNoShape">
              <a:avLst/>
            </a:prstTxWarp>
          </a:bodyPr>
          <a:lstStyle>
            <a:lvl1pPr algn="r" defTabSz="938576">
              <a:defRPr b="0">
                <a:solidFill>
                  <a:schemeClr val="tx1"/>
                </a:solidFill>
                <a:latin typeface="Times" pitchFamily="18" charset="0"/>
              </a:defRPr>
            </a:lvl1pPr>
          </a:lstStyle>
          <a:p>
            <a:pPr>
              <a:defRPr/>
            </a:pPr>
            <a:endParaRPr lang="en-US" altLang="en-US"/>
          </a:p>
        </p:txBody>
      </p:sp>
      <p:sp>
        <p:nvSpPr>
          <p:cNvPr id="14340" name="Rectangle 4"/>
          <p:cNvSpPr>
            <a:spLocks noGrp="1" noChangeArrowheads="1"/>
          </p:cNvSpPr>
          <p:nvPr>
            <p:ph type="ftr" sz="quarter" idx="2"/>
          </p:nvPr>
        </p:nvSpPr>
        <p:spPr bwMode="auto">
          <a:xfrm>
            <a:off x="2" y="8830115"/>
            <a:ext cx="3038155" cy="46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07" tIns="47055" rIns="94107" bIns="47055" numCol="1" anchor="b" anchorCtr="0" compatLnSpc="1">
            <a:prstTxWarp prst="textNoShape">
              <a:avLst/>
            </a:prstTxWarp>
          </a:bodyPr>
          <a:lstStyle>
            <a:lvl1pPr algn="l" defTabSz="938576">
              <a:defRPr b="0">
                <a:solidFill>
                  <a:schemeClr val="tx1"/>
                </a:solidFill>
                <a:latin typeface="Times" pitchFamily="18" charset="0"/>
              </a:defRPr>
            </a:lvl1pPr>
          </a:lstStyle>
          <a:p>
            <a:pPr>
              <a:defRPr/>
            </a:pPr>
            <a:endParaRPr lang="en-US" altLang="en-US"/>
          </a:p>
        </p:txBody>
      </p:sp>
      <p:sp>
        <p:nvSpPr>
          <p:cNvPr id="14341" name="Rectangle 5"/>
          <p:cNvSpPr>
            <a:spLocks noGrp="1" noChangeArrowheads="1"/>
          </p:cNvSpPr>
          <p:nvPr>
            <p:ph type="sldNum" sz="quarter" idx="3"/>
          </p:nvPr>
        </p:nvSpPr>
        <p:spPr bwMode="auto">
          <a:xfrm>
            <a:off x="3973819" y="8830115"/>
            <a:ext cx="3036581" cy="46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107" tIns="47055" rIns="94107" bIns="47055" numCol="1" anchor="b" anchorCtr="0" compatLnSpc="1">
            <a:prstTxWarp prst="textNoShape">
              <a:avLst/>
            </a:prstTxWarp>
          </a:bodyPr>
          <a:lstStyle>
            <a:lvl1pPr algn="r" defTabSz="937937">
              <a:defRPr b="0">
                <a:solidFill>
                  <a:schemeClr val="tx1"/>
                </a:solidFill>
                <a:latin typeface="Times" panose="02020603050405020304" pitchFamily="18" charset="0"/>
              </a:defRPr>
            </a:lvl1pPr>
          </a:lstStyle>
          <a:p>
            <a:fld id="{EE02F9DF-402D-44B5-BE1A-5DA7D2A2795F}" type="slidenum">
              <a:rPr lang="en-US" altLang="en-US"/>
              <a:pPr/>
              <a:t>‹#›</a:t>
            </a:fld>
            <a:endParaRPr lang="en-US" altLang="en-US"/>
          </a:p>
        </p:txBody>
      </p:sp>
    </p:spTree>
    <p:extLst>
      <p:ext uri="{BB962C8B-B14F-4D97-AF65-F5344CB8AC3E}">
        <p14:creationId xmlns:p14="http://schemas.microsoft.com/office/powerpoint/2010/main" val="3030328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1"/>
            <a:ext cx="3011422" cy="4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99" tIns="45752" rIns="91499" bIns="45752" numCol="1" anchor="t" anchorCtr="0" compatLnSpc="1">
            <a:prstTxWarp prst="textNoShape">
              <a:avLst/>
            </a:prstTxWarp>
          </a:bodyPr>
          <a:lstStyle>
            <a:lvl1pPr algn="l" defTabSz="914592">
              <a:defRPr b="0">
                <a:solidFill>
                  <a:schemeClr val="tx1"/>
                </a:solidFill>
                <a:latin typeface="Times" pitchFamily="18" charset="0"/>
              </a:defRPr>
            </a:lvl1pPr>
          </a:lstStyle>
          <a:p>
            <a:pPr>
              <a:defRPr/>
            </a:pPr>
            <a:endParaRPr lang="en-US" altLang="en-US"/>
          </a:p>
        </p:txBody>
      </p:sp>
      <p:sp>
        <p:nvSpPr>
          <p:cNvPr id="16387" name="Rectangle 3"/>
          <p:cNvSpPr>
            <a:spLocks noGrp="1" noChangeArrowheads="1"/>
          </p:cNvSpPr>
          <p:nvPr>
            <p:ph type="dt" idx="1"/>
          </p:nvPr>
        </p:nvSpPr>
        <p:spPr bwMode="auto">
          <a:xfrm>
            <a:off x="3998979" y="1"/>
            <a:ext cx="3011421" cy="4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99" tIns="45752" rIns="91499" bIns="45752" numCol="1" anchor="t" anchorCtr="0" compatLnSpc="1">
            <a:prstTxWarp prst="textNoShape">
              <a:avLst/>
            </a:prstTxWarp>
          </a:bodyPr>
          <a:lstStyle>
            <a:lvl1pPr algn="r" defTabSz="914592">
              <a:defRPr b="0">
                <a:solidFill>
                  <a:schemeClr val="tx1"/>
                </a:solidFill>
                <a:latin typeface="Times" pitchFamily="18" charset="0"/>
              </a:defRPr>
            </a:lvl1pPr>
          </a:lstStyle>
          <a:p>
            <a:pPr>
              <a:defRPr/>
            </a:pPr>
            <a:endParaRPr lang="en-US" altLang="en-US"/>
          </a:p>
        </p:txBody>
      </p:sp>
      <p:sp>
        <p:nvSpPr>
          <p:cNvPr id="79876" name="Rectangle 4"/>
          <p:cNvSpPr>
            <a:spLocks noGrp="1" noRot="1" noChangeAspect="1" noChangeArrowheads="1" noTextEdit="1"/>
          </p:cNvSpPr>
          <p:nvPr>
            <p:ph type="sldImg" idx="2"/>
          </p:nvPr>
        </p:nvSpPr>
        <p:spPr bwMode="auto">
          <a:xfrm>
            <a:off x="1231900" y="681038"/>
            <a:ext cx="4632325" cy="3475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p:cNvSpPr>
            <a:spLocks noGrp="1" noChangeArrowheads="1"/>
          </p:cNvSpPr>
          <p:nvPr>
            <p:ph type="body" sz="quarter" idx="3"/>
          </p:nvPr>
        </p:nvSpPr>
        <p:spPr bwMode="auto">
          <a:xfrm>
            <a:off x="905785" y="4382450"/>
            <a:ext cx="5198830" cy="423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99" tIns="45752" rIns="91499" bIns="4575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6390" name="Rectangle 6"/>
          <p:cNvSpPr>
            <a:spLocks noGrp="1" noChangeArrowheads="1"/>
          </p:cNvSpPr>
          <p:nvPr>
            <p:ph type="ftr" sz="quarter" idx="4"/>
          </p:nvPr>
        </p:nvSpPr>
        <p:spPr bwMode="auto">
          <a:xfrm>
            <a:off x="0" y="8841526"/>
            <a:ext cx="3011422" cy="4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99" tIns="45752" rIns="91499" bIns="45752" numCol="1" anchor="b" anchorCtr="0" compatLnSpc="1">
            <a:prstTxWarp prst="textNoShape">
              <a:avLst/>
            </a:prstTxWarp>
          </a:bodyPr>
          <a:lstStyle>
            <a:lvl1pPr algn="l" defTabSz="914592">
              <a:defRPr b="0">
                <a:solidFill>
                  <a:schemeClr val="tx1"/>
                </a:solidFill>
                <a:latin typeface="Times" pitchFamily="18" charset="0"/>
              </a:defRPr>
            </a:lvl1pPr>
          </a:lstStyle>
          <a:p>
            <a:pPr>
              <a:defRPr/>
            </a:pPr>
            <a:endParaRPr lang="en-US" altLang="en-US"/>
          </a:p>
        </p:txBody>
      </p:sp>
      <p:sp>
        <p:nvSpPr>
          <p:cNvPr id="16391" name="Rectangle 7"/>
          <p:cNvSpPr>
            <a:spLocks noGrp="1" noChangeArrowheads="1"/>
          </p:cNvSpPr>
          <p:nvPr>
            <p:ph type="sldNum" sz="quarter" idx="5"/>
          </p:nvPr>
        </p:nvSpPr>
        <p:spPr bwMode="auto">
          <a:xfrm>
            <a:off x="3998979" y="8841526"/>
            <a:ext cx="3011421" cy="45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99" tIns="45752" rIns="91499" bIns="45752" numCol="1" anchor="b" anchorCtr="0" compatLnSpc="1">
            <a:prstTxWarp prst="textNoShape">
              <a:avLst/>
            </a:prstTxWarp>
          </a:bodyPr>
          <a:lstStyle>
            <a:lvl1pPr algn="r">
              <a:defRPr b="0">
                <a:solidFill>
                  <a:schemeClr val="tx1"/>
                </a:solidFill>
                <a:latin typeface="Times" panose="02020603050405020304" pitchFamily="18" charset="0"/>
              </a:defRPr>
            </a:lvl1pPr>
          </a:lstStyle>
          <a:p>
            <a:fld id="{E55F73E1-8B27-4827-B47F-746328369C60}" type="slidenum">
              <a:rPr lang="en-US" altLang="en-US"/>
              <a:pPr/>
              <a:t>‹#›</a:t>
            </a:fld>
            <a:endParaRPr lang="en-US" altLang="en-US"/>
          </a:p>
        </p:txBody>
      </p:sp>
    </p:spTree>
    <p:extLst>
      <p:ext uri="{BB962C8B-B14F-4D97-AF65-F5344CB8AC3E}">
        <p14:creationId xmlns:p14="http://schemas.microsoft.com/office/powerpoint/2010/main" val="5220632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dirty="0" smtClean="0"/>
          </a:p>
        </p:txBody>
      </p:sp>
    </p:spTree>
    <p:extLst>
      <p:ext uri="{BB962C8B-B14F-4D97-AF65-F5344CB8AC3E}">
        <p14:creationId xmlns:p14="http://schemas.microsoft.com/office/powerpoint/2010/main" val="1706044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p:spPr>
        <p:txBody>
          <a:bodyPr/>
          <a:lstStyle/>
          <a:p>
            <a:endParaRPr lang="en-US" dirty="0" smtClean="0"/>
          </a:p>
        </p:txBody>
      </p:sp>
      <p:sp>
        <p:nvSpPr>
          <p:cNvPr id="99332" name="Slide Number Placeholder 3"/>
          <p:cNvSpPr>
            <a:spLocks noGrp="1"/>
          </p:cNvSpPr>
          <p:nvPr>
            <p:ph type="sldNum" sz="quarter" idx="5"/>
          </p:nvPr>
        </p:nvSpPr>
        <p:spPr>
          <a:noFill/>
        </p:spPr>
        <p:txBody>
          <a:bodyPr/>
          <a:lstStyle>
            <a:lvl1pPr defTabSz="904611">
              <a:defRPr sz="1200" b="1">
                <a:solidFill>
                  <a:srgbClr val="000066"/>
                </a:solidFill>
                <a:latin typeface="Arial" panose="020B0604020202020204" pitchFamily="34" charset="0"/>
              </a:defRPr>
            </a:lvl1pPr>
            <a:lvl2pPr marL="742732" indent="-285666" defTabSz="904611">
              <a:defRPr sz="1200" b="1">
                <a:solidFill>
                  <a:srgbClr val="000066"/>
                </a:solidFill>
                <a:latin typeface="Arial" panose="020B0604020202020204" pitchFamily="34" charset="0"/>
              </a:defRPr>
            </a:lvl2pPr>
            <a:lvl3pPr marL="1142666" indent="-228534" defTabSz="904611">
              <a:defRPr sz="1200" b="1">
                <a:solidFill>
                  <a:srgbClr val="000066"/>
                </a:solidFill>
                <a:latin typeface="Arial" panose="020B0604020202020204" pitchFamily="34" charset="0"/>
              </a:defRPr>
            </a:lvl3pPr>
            <a:lvl4pPr marL="1599731" indent="-228534" defTabSz="904611">
              <a:defRPr sz="1200" b="1">
                <a:solidFill>
                  <a:srgbClr val="000066"/>
                </a:solidFill>
                <a:latin typeface="Arial" panose="020B0604020202020204" pitchFamily="34" charset="0"/>
              </a:defRPr>
            </a:lvl4pPr>
            <a:lvl5pPr marL="2056798" indent="-228534" defTabSz="904611">
              <a:defRPr sz="1200" b="1">
                <a:solidFill>
                  <a:srgbClr val="000066"/>
                </a:solidFill>
                <a:latin typeface="Arial" panose="020B0604020202020204" pitchFamily="34" charset="0"/>
              </a:defRPr>
            </a:lvl5pPr>
            <a:lvl6pPr marL="2513864" indent="-228534" algn="ctr" defTabSz="904611" eaLnBrk="0" fontAlgn="base" hangingPunct="0">
              <a:spcBef>
                <a:spcPct val="0"/>
              </a:spcBef>
              <a:spcAft>
                <a:spcPct val="0"/>
              </a:spcAft>
              <a:defRPr sz="1200" b="1">
                <a:solidFill>
                  <a:srgbClr val="000066"/>
                </a:solidFill>
                <a:latin typeface="Arial" panose="020B0604020202020204" pitchFamily="34" charset="0"/>
              </a:defRPr>
            </a:lvl6pPr>
            <a:lvl7pPr marL="2970929" indent="-228534" algn="ctr" defTabSz="904611" eaLnBrk="0" fontAlgn="base" hangingPunct="0">
              <a:spcBef>
                <a:spcPct val="0"/>
              </a:spcBef>
              <a:spcAft>
                <a:spcPct val="0"/>
              </a:spcAft>
              <a:defRPr sz="1200" b="1">
                <a:solidFill>
                  <a:srgbClr val="000066"/>
                </a:solidFill>
                <a:latin typeface="Arial" panose="020B0604020202020204" pitchFamily="34" charset="0"/>
              </a:defRPr>
            </a:lvl7pPr>
            <a:lvl8pPr marL="3427996" indent="-228534" algn="ctr" defTabSz="904611" eaLnBrk="0" fontAlgn="base" hangingPunct="0">
              <a:spcBef>
                <a:spcPct val="0"/>
              </a:spcBef>
              <a:spcAft>
                <a:spcPct val="0"/>
              </a:spcAft>
              <a:defRPr sz="1200" b="1">
                <a:solidFill>
                  <a:srgbClr val="000066"/>
                </a:solidFill>
                <a:latin typeface="Arial" panose="020B0604020202020204" pitchFamily="34" charset="0"/>
              </a:defRPr>
            </a:lvl8pPr>
            <a:lvl9pPr marL="3885061" indent="-228534" algn="ctr" defTabSz="904611" eaLnBrk="0" fontAlgn="base" hangingPunct="0">
              <a:spcBef>
                <a:spcPct val="0"/>
              </a:spcBef>
              <a:spcAft>
                <a:spcPct val="0"/>
              </a:spcAft>
              <a:defRPr sz="1200" b="1">
                <a:solidFill>
                  <a:srgbClr val="000066"/>
                </a:solidFill>
                <a:latin typeface="Arial" panose="020B0604020202020204" pitchFamily="34" charset="0"/>
              </a:defRPr>
            </a:lvl9pPr>
          </a:lstStyle>
          <a:p>
            <a:fld id="{ED59E61D-35AD-40EE-B598-46D47F87A7A0}" type="slidenum">
              <a:rPr lang="en-US" b="0">
                <a:solidFill>
                  <a:srgbClr val="000000"/>
                </a:solidFill>
                <a:latin typeface="Times" panose="02020603050405020304" pitchFamily="18" charset="0"/>
              </a:rPr>
              <a:pPr/>
              <a:t>12</a:t>
            </a:fld>
            <a:endParaRPr lang="en-US" b="0">
              <a:solidFill>
                <a:srgbClr val="000000"/>
              </a:solidFill>
              <a:latin typeface="Times" panose="02020603050405020304" pitchFamily="18" charset="0"/>
            </a:endParaRPr>
          </a:p>
        </p:txBody>
      </p:sp>
    </p:spTree>
    <p:extLst>
      <p:ext uri="{BB962C8B-B14F-4D97-AF65-F5344CB8AC3E}">
        <p14:creationId xmlns:p14="http://schemas.microsoft.com/office/powerpoint/2010/main" val="1225452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p:spPr>
        <p:txBody>
          <a:bodyPr/>
          <a:lstStyle/>
          <a:p>
            <a:endParaRPr lang="en-US" dirty="0" smtClean="0"/>
          </a:p>
        </p:txBody>
      </p:sp>
      <p:sp>
        <p:nvSpPr>
          <p:cNvPr id="99332" name="Slide Number Placeholder 3"/>
          <p:cNvSpPr>
            <a:spLocks noGrp="1"/>
          </p:cNvSpPr>
          <p:nvPr>
            <p:ph type="sldNum" sz="quarter" idx="5"/>
          </p:nvPr>
        </p:nvSpPr>
        <p:spPr>
          <a:noFill/>
        </p:spPr>
        <p:txBody>
          <a:bodyPr/>
          <a:lstStyle>
            <a:lvl1pPr defTabSz="904611">
              <a:defRPr sz="1200" b="1">
                <a:solidFill>
                  <a:srgbClr val="000066"/>
                </a:solidFill>
                <a:latin typeface="Arial" panose="020B0604020202020204" pitchFamily="34" charset="0"/>
              </a:defRPr>
            </a:lvl1pPr>
            <a:lvl2pPr marL="742732" indent="-285666" defTabSz="904611">
              <a:defRPr sz="1200" b="1">
                <a:solidFill>
                  <a:srgbClr val="000066"/>
                </a:solidFill>
                <a:latin typeface="Arial" panose="020B0604020202020204" pitchFamily="34" charset="0"/>
              </a:defRPr>
            </a:lvl2pPr>
            <a:lvl3pPr marL="1142666" indent="-228534" defTabSz="904611">
              <a:defRPr sz="1200" b="1">
                <a:solidFill>
                  <a:srgbClr val="000066"/>
                </a:solidFill>
                <a:latin typeface="Arial" panose="020B0604020202020204" pitchFamily="34" charset="0"/>
              </a:defRPr>
            </a:lvl3pPr>
            <a:lvl4pPr marL="1599731" indent="-228534" defTabSz="904611">
              <a:defRPr sz="1200" b="1">
                <a:solidFill>
                  <a:srgbClr val="000066"/>
                </a:solidFill>
                <a:latin typeface="Arial" panose="020B0604020202020204" pitchFamily="34" charset="0"/>
              </a:defRPr>
            </a:lvl4pPr>
            <a:lvl5pPr marL="2056798" indent="-228534" defTabSz="904611">
              <a:defRPr sz="1200" b="1">
                <a:solidFill>
                  <a:srgbClr val="000066"/>
                </a:solidFill>
                <a:latin typeface="Arial" panose="020B0604020202020204" pitchFamily="34" charset="0"/>
              </a:defRPr>
            </a:lvl5pPr>
            <a:lvl6pPr marL="2513864" indent="-228534" algn="ctr" defTabSz="904611" eaLnBrk="0" fontAlgn="base" hangingPunct="0">
              <a:spcBef>
                <a:spcPct val="0"/>
              </a:spcBef>
              <a:spcAft>
                <a:spcPct val="0"/>
              </a:spcAft>
              <a:defRPr sz="1200" b="1">
                <a:solidFill>
                  <a:srgbClr val="000066"/>
                </a:solidFill>
                <a:latin typeface="Arial" panose="020B0604020202020204" pitchFamily="34" charset="0"/>
              </a:defRPr>
            </a:lvl6pPr>
            <a:lvl7pPr marL="2970929" indent="-228534" algn="ctr" defTabSz="904611" eaLnBrk="0" fontAlgn="base" hangingPunct="0">
              <a:spcBef>
                <a:spcPct val="0"/>
              </a:spcBef>
              <a:spcAft>
                <a:spcPct val="0"/>
              </a:spcAft>
              <a:defRPr sz="1200" b="1">
                <a:solidFill>
                  <a:srgbClr val="000066"/>
                </a:solidFill>
                <a:latin typeface="Arial" panose="020B0604020202020204" pitchFamily="34" charset="0"/>
              </a:defRPr>
            </a:lvl7pPr>
            <a:lvl8pPr marL="3427996" indent="-228534" algn="ctr" defTabSz="904611" eaLnBrk="0" fontAlgn="base" hangingPunct="0">
              <a:spcBef>
                <a:spcPct val="0"/>
              </a:spcBef>
              <a:spcAft>
                <a:spcPct val="0"/>
              </a:spcAft>
              <a:defRPr sz="1200" b="1">
                <a:solidFill>
                  <a:srgbClr val="000066"/>
                </a:solidFill>
                <a:latin typeface="Arial" panose="020B0604020202020204" pitchFamily="34" charset="0"/>
              </a:defRPr>
            </a:lvl8pPr>
            <a:lvl9pPr marL="3885061" indent="-228534" algn="ctr" defTabSz="904611" eaLnBrk="0" fontAlgn="base" hangingPunct="0">
              <a:spcBef>
                <a:spcPct val="0"/>
              </a:spcBef>
              <a:spcAft>
                <a:spcPct val="0"/>
              </a:spcAft>
              <a:defRPr sz="1200" b="1">
                <a:solidFill>
                  <a:srgbClr val="000066"/>
                </a:solidFill>
                <a:latin typeface="Arial" panose="020B0604020202020204" pitchFamily="34" charset="0"/>
              </a:defRPr>
            </a:lvl9pPr>
          </a:lstStyle>
          <a:p>
            <a:fld id="{ED59E61D-35AD-40EE-B598-46D47F87A7A0}" type="slidenum">
              <a:rPr lang="en-US" b="0">
                <a:solidFill>
                  <a:srgbClr val="000000"/>
                </a:solidFill>
                <a:latin typeface="Times" panose="02020603050405020304" pitchFamily="18" charset="0"/>
              </a:rPr>
              <a:pPr/>
              <a:t>13</a:t>
            </a:fld>
            <a:endParaRPr lang="en-US" b="0">
              <a:solidFill>
                <a:srgbClr val="000000"/>
              </a:solidFill>
              <a:latin typeface="Times" panose="02020603050405020304" pitchFamily="18" charset="0"/>
            </a:endParaRPr>
          </a:p>
        </p:txBody>
      </p:sp>
    </p:spTree>
    <p:extLst>
      <p:ext uri="{BB962C8B-B14F-4D97-AF65-F5344CB8AC3E}">
        <p14:creationId xmlns:p14="http://schemas.microsoft.com/office/powerpoint/2010/main" val="2683983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1228725" y="679450"/>
            <a:ext cx="4637088" cy="3478213"/>
          </a:xfrm>
          <a:ln/>
        </p:spPr>
      </p:sp>
      <p:sp>
        <p:nvSpPr>
          <p:cNvPr id="100355" name="Rectangle 3"/>
          <p:cNvSpPr>
            <a:spLocks noGrp="1" noChangeArrowheads="1"/>
          </p:cNvSpPr>
          <p:nvPr>
            <p:ph type="body" idx="1"/>
          </p:nvPr>
        </p:nvSpPr>
        <p:spPr>
          <a:xfrm>
            <a:off x="228020" y="4379190"/>
            <a:ext cx="6629844" cy="4765588"/>
          </a:xfrm>
          <a:noFill/>
        </p:spPr>
        <p:txBody>
          <a:bodyPr/>
          <a:lstStyle/>
          <a:p>
            <a:pPr>
              <a:buFont typeface="Wingdings" panose="05000000000000000000" pitchFamily="2" charset="2"/>
              <a:buNone/>
            </a:pPr>
            <a:endParaRPr lang="en-US" sz="1300">
              <a:solidFill>
                <a:srgbClr val="000000"/>
              </a:solidFill>
            </a:endParaRPr>
          </a:p>
        </p:txBody>
      </p:sp>
    </p:spTree>
    <p:extLst>
      <p:ext uri="{BB962C8B-B14F-4D97-AF65-F5344CB8AC3E}">
        <p14:creationId xmlns:p14="http://schemas.microsoft.com/office/powerpoint/2010/main" val="370683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xfrm>
            <a:off x="228020" y="4382451"/>
            <a:ext cx="6629844" cy="4687330"/>
          </a:xfrm>
          <a:noFill/>
        </p:spPr>
        <p:txBody>
          <a:bodyPr/>
          <a:lstStyle/>
          <a:p>
            <a:endParaRPr lang="en-US" smtClean="0"/>
          </a:p>
          <a:p>
            <a:endParaRPr lang="en-US" smtClean="0"/>
          </a:p>
        </p:txBody>
      </p:sp>
      <p:sp>
        <p:nvSpPr>
          <p:cNvPr id="101380" name="Slide Number Placeholder 3"/>
          <p:cNvSpPr>
            <a:spLocks noGrp="1"/>
          </p:cNvSpPr>
          <p:nvPr>
            <p:ph type="sldNum" sz="quarter" idx="5"/>
          </p:nvPr>
        </p:nvSpPr>
        <p:spPr>
          <a:noFill/>
        </p:spPr>
        <p:txBody>
          <a:bodyPr/>
          <a:lstStyle>
            <a:lvl1pPr defTabSz="904611">
              <a:defRPr sz="1200" b="1">
                <a:solidFill>
                  <a:srgbClr val="000066"/>
                </a:solidFill>
                <a:latin typeface="Arial" panose="020B0604020202020204" pitchFamily="34" charset="0"/>
              </a:defRPr>
            </a:lvl1pPr>
            <a:lvl2pPr marL="742732" indent="-285666" defTabSz="904611">
              <a:defRPr sz="1200" b="1">
                <a:solidFill>
                  <a:srgbClr val="000066"/>
                </a:solidFill>
                <a:latin typeface="Arial" panose="020B0604020202020204" pitchFamily="34" charset="0"/>
              </a:defRPr>
            </a:lvl2pPr>
            <a:lvl3pPr marL="1142666" indent="-228534" defTabSz="904611">
              <a:defRPr sz="1200" b="1">
                <a:solidFill>
                  <a:srgbClr val="000066"/>
                </a:solidFill>
                <a:latin typeface="Arial" panose="020B0604020202020204" pitchFamily="34" charset="0"/>
              </a:defRPr>
            </a:lvl3pPr>
            <a:lvl4pPr marL="1599731" indent="-228534" defTabSz="904611">
              <a:defRPr sz="1200" b="1">
                <a:solidFill>
                  <a:srgbClr val="000066"/>
                </a:solidFill>
                <a:latin typeface="Arial" panose="020B0604020202020204" pitchFamily="34" charset="0"/>
              </a:defRPr>
            </a:lvl4pPr>
            <a:lvl5pPr marL="2056798" indent="-228534" defTabSz="904611">
              <a:defRPr sz="1200" b="1">
                <a:solidFill>
                  <a:srgbClr val="000066"/>
                </a:solidFill>
                <a:latin typeface="Arial" panose="020B0604020202020204" pitchFamily="34" charset="0"/>
              </a:defRPr>
            </a:lvl5pPr>
            <a:lvl6pPr marL="2513864" indent="-228534" algn="ctr" defTabSz="904611" eaLnBrk="0" fontAlgn="base" hangingPunct="0">
              <a:spcBef>
                <a:spcPct val="0"/>
              </a:spcBef>
              <a:spcAft>
                <a:spcPct val="0"/>
              </a:spcAft>
              <a:defRPr sz="1200" b="1">
                <a:solidFill>
                  <a:srgbClr val="000066"/>
                </a:solidFill>
                <a:latin typeface="Arial" panose="020B0604020202020204" pitchFamily="34" charset="0"/>
              </a:defRPr>
            </a:lvl6pPr>
            <a:lvl7pPr marL="2970929" indent="-228534" algn="ctr" defTabSz="904611" eaLnBrk="0" fontAlgn="base" hangingPunct="0">
              <a:spcBef>
                <a:spcPct val="0"/>
              </a:spcBef>
              <a:spcAft>
                <a:spcPct val="0"/>
              </a:spcAft>
              <a:defRPr sz="1200" b="1">
                <a:solidFill>
                  <a:srgbClr val="000066"/>
                </a:solidFill>
                <a:latin typeface="Arial" panose="020B0604020202020204" pitchFamily="34" charset="0"/>
              </a:defRPr>
            </a:lvl7pPr>
            <a:lvl8pPr marL="3427996" indent="-228534" algn="ctr" defTabSz="904611" eaLnBrk="0" fontAlgn="base" hangingPunct="0">
              <a:spcBef>
                <a:spcPct val="0"/>
              </a:spcBef>
              <a:spcAft>
                <a:spcPct val="0"/>
              </a:spcAft>
              <a:defRPr sz="1200" b="1">
                <a:solidFill>
                  <a:srgbClr val="000066"/>
                </a:solidFill>
                <a:latin typeface="Arial" panose="020B0604020202020204" pitchFamily="34" charset="0"/>
              </a:defRPr>
            </a:lvl8pPr>
            <a:lvl9pPr marL="3885061" indent="-228534" algn="ctr" defTabSz="904611" eaLnBrk="0" fontAlgn="base" hangingPunct="0">
              <a:spcBef>
                <a:spcPct val="0"/>
              </a:spcBef>
              <a:spcAft>
                <a:spcPct val="0"/>
              </a:spcAft>
              <a:defRPr sz="1200" b="1">
                <a:solidFill>
                  <a:srgbClr val="000066"/>
                </a:solidFill>
                <a:latin typeface="Arial" panose="020B0604020202020204" pitchFamily="34" charset="0"/>
              </a:defRPr>
            </a:lvl9pPr>
          </a:lstStyle>
          <a:p>
            <a:fld id="{17C5CD75-8E8D-4A67-881B-B6227F7F67F0}" type="slidenum">
              <a:rPr lang="en-US" b="0">
                <a:solidFill>
                  <a:srgbClr val="000000"/>
                </a:solidFill>
                <a:latin typeface="Times" panose="02020603050405020304" pitchFamily="18" charset="0"/>
              </a:rPr>
              <a:pPr/>
              <a:t>15</a:t>
            </a:fld>
            <a:endParaRPr lang="en-US" b="0">
              <a:solidFill>
                <a:srgbClr val="000000"/>
              </a:solidFill>
              <a:latin typeface="Times" panose="02020603050405020304" pitchFamily="18" charset="0"/>
            </a:endParaRPr>
          </a:p>
        </p:txBody>
      </p:sp>
    </p:spTree>
    <p:extLst>
      <p:ext uri="{BB962C8B-B14F-4D97-AF65-F5344CB8AC3E}">
        <p14:creationId xmlns:p14="http://schemas.microsoft.com/office/powerpoint/2010/main" val="281019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pPr>
              <a:buClr>
                <a:srgbClr val="CC9900"/>
              </a:buClr>
              <a:buFont typeface="Wingdings" panose="05000000000000000000" pitchFamily="2" charset="2"/>
              <a:buNone/>
            </a:pPr>
            <a:endParaRPr lang="en-US" dirty="0" smtClean="0"/>
          </a:p>
        </p:txBody>
      </p:sp>
    </p:spTree>
    <p:extLst>
      <p:ext uri="{BB962C8B-B14F-4D97-AF65-F5344CB8AC3E}">
        <p14:creationId xmlns:p14="http://schemas.microsoft.com/office/powerpoint/2010/main" val="1367954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230313" y="679450"/>
            <a:ext cx="4635500" cy="3478213"/>
          </a:xfrm>
          <a:ln/>
        </p:spPr>
      </p:sp>
      <p:sp>
        <p:nvSpPr>
          <p:cNvPr id="82947" name="Rectangle 3"/>
          <p:cNvSpPr>
            <a:spLocks noGrp="1" noChangeArrowheads="1"/>
          </p:cNvSpPr>
          <p:nvPr>
            <p:ph type="body" idx="1"/>
          </p:nvPr>
        </p:nvSpPr>
        <p:spPr>
          <a:xfrm>
            <a:off x="904213" y="4379191"/>
            <a:ext cx="5201975" cy="4235715"/>
          </a:xfrm>
          <a:noFill/>
        </p:spPr>
        <p:txBody>
          <a:bodyPr/>
          <a:lstStyle/>
          <a:p>
            <a:endParaRPr lang="en-US" dirty="0" smtClean="0"/>
          </a:p>
        </p:txBody>
      </p:sp>
    </p:spTree>
    <p:extLst>
      <p:ext uri="{BB962C8B-B14F-4D97-AF65-F5344CB8AC3E}">
        <p14:creationId xmlns:p14="http://schemas.microsoft.com/office/powerpoint/2010/main" val="367489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pPr>
              <a:buClr>
                <a:srgbClr val="CC9900"/>
              </a:buClr>
              <a:buFont typeface="Wingdings" panose="05000000000000000000" pitchFamily="2" charset="2"/>
              <a:buNone/>
            </a:pPr>
            <a:endParaRPr lang="en-US" dirty="0" smtClean="0"/>
          </a:p>
        </p:txBody>
      </p:sp>
    </p:spTree>
    <p:extLst>
      <p:ext uri="{BB962C8B-B14F-4D97-AF65-F5344CB8AC3E}">
        <p14:creationId xmlns:p14="http://schemas.microsoft.com/office/powerpoint/2010/main" val="455757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p:spPr>
        <p:txBody>
          <a:bodyPr/>
          <a:lstStyle/>
          <a:p>
            <a:endParaRPr lang="en-US" dirty="0" smtClean="0"/>
          </a:p>
        </p:txBody>
      </p:sp>
      <p:sp>
        <p:nvSpPr>
          <p:cNvPr id="84996" name="Slide Number Placeholder 3"/>
          <p:cNvSpPr>
            <a:spLocks noGrp="1"/>
          </p:cNvSpPr>
          <p:nvPr>
            <p:ph type="sldNum" sz="quarter" idx="5"/>
          </p:nvPr>
        </p:nvSpPr>
        <p:spPr>
          <a:noFill/>
        </p:spPr>
        <p:txBody>
          <a:bodyPr/>
          <a:lstStyle>
            <a:lvl1pPr>
              <a:defRPr sz="1200" b="1">
                <a:solidFill>
                  <a:srgbClr val="000066"/>
                </a:solidFill>
                <a:latin typeface="Arial" panose="020B0604020202020204" pitchFamily="34" charset="0"/>
              </a:defRPr>
            </a:lvl1pPr>
            <a:lvl2pPr marL="742732" indent="-285666">
              <a:defRPr sz="1200" b="1">
                <a:solidFill>
                  <a:srgbClr val="000066"/>
                </a:solidFill>
                <a:latin typeface="Arial" panose="020B0604020202020204" pitchFamily="34" charset="0"/>
              </a:defRPr>
            </a:lvl2pPr>
            <a:lvl3pPr marL="1142666" indent="-228534">
              <a:defRPr sz="1200" b="1">
                <a:solidFill>
                  <a:srgbClr val="000066"/>
                </a:solidFill>
                <a:latin typeface="Arial" panose="020B0604020202020204" pitchFamily="34" charset="0"/>
              </a:defRPr>
            </a:lvl3pPr>
            <a:lvl4pPr marL="1599731" indent="-228534">
              <a:defRPr sz="1200" b="1">
                <a:solidFill>
                  <a:srgbClr val="000066"/>
                </a:solidFill>
                <a:latin typeface="Arial" panose="020B0604020202020204" pitchFamily="34" charset="0"/>
              </a:defRPr>
            </a:lvl4pPr>
            <a:lvl5pPr marL="2056798" indent="-228534">
              <a:defRPr sz="1200" b="1">
                <a:solidFill>
                  <a:srgbClr val="000066"/>
                </a:solidFill>
                <a:latin typeface="Arial" panose="020B0604020202020204" pitchFamily="34" charset="0"/>
              </a:defRPr>
            </a:lvl5pPr>
            <a:lvl6pPr marL="2513864" indent="-228534" algn="ctr" eaLnBrk="0" fontAlgn="base" hangingPunct="0">
              <a:spcBef>
                <a:spcPct val="0"/>
              </a:spcBef>
              <a:spcAft>
                <a:spcPct val="0"/>
              </a:spcAft>
              <a:defRPr sz="1200" b="1">
                <a:solidFill>
                  <a:srgbClr val="000066"/>
                </a:solidFill>
                <a:latin typeface="Arial" panose="020B0604020202020204" pitchFamily="34" charset="0"/>
              </a:defRPr>
            </a:lvl6pPr>
            <a:lvl7pPr marL="2970929" indent="-228534" algn="ctr" eaLnBrk="0" fontAlgn="base" hangingPunct="0">
              <a:spcBef>
                <a:spcPct val="0"/>
              </a:spcBef>
              <a:spcAft>
                <a:spcPct val="0"/>
              </a:spcAft>
              <a:defRPr sz="1200" b="1">
                <a:solidFill>
                  <a:srgbClr val="000066"/>
                </a:solidFill>
                <a:latin typeface="Arial" panose="020B0604020202020204" pitchFamily="34" charset="0"/>
              </a:defRPr>
            </a:lvl7pPr>
            <a:lvl8pPr marL="3427996" indent="-228534" algn="ctr" eaLnBrk="0" fontAlgn="base" hangingPunct="0">
              <a:spcBef>
                <a:spcPct val="0"/>
              </a:spcBef>
              <a:spcAft>
                <a:spcPct val="0"/>
              </a:spcAft>
              <a:defRPr sz="1200" b="1">
                <a:solidFill>
                  <a:srgbClr val="000066"/>
                </a:solidFill>
                <a:latin typeface="Arial" panose="020B0604020202020204" pitchFamily="34" charset="0"/>
              </a:defRPr>
            </a:lvl8pPr>
            <a:lvl9pPr marL="3885061" indent="-228534" algn="ctr" eaLnBrk="0" fontAlgn="base" hangingPunct="0">
              <a:spcBef>
                <a:spcPct val="0"/>
              </a:spcBef>
              <a:spcAft>
                <a:spcPct val="0"/>
              </a:spcAft>
              <a:defRPr sz="1200" b="1">
                <a:solidFill>
                  <a:srgbClr val="000066"/>
                </a:solidFill>
                <a:latin typeface="Arial" panose="020B0604020202020204" pitchFamily="34" charset="0"/>
              </a:defRPr>
            </a:lvl9pPr>
          </a:lstStyle>
          <a:p>
            <a:fld id="{5EB26441-BD32-49DD-9922-E000F2263B81}" type="slidenum">
              <a:rPr lang="en-US" altLang="en-US" b="0">
                <a:solidFill>
                  <a:schemeClr val="tx1"/>
                </a:solidFill>
                <a:latin typeface="Times" panose="02020603050405020304" pitchFamily="18" charset="0"/>
              </a:rPr>
              <a:pPr/>
              <a:t>7</a:t>
            </a:fld>
            <a:endParaRPr lang="en-US" altLang="en-US" b="0">
              <a:solidFill>
                <a:schemeClr val="tx1"/>
              </a:solidFill>
              <a:latin typeface="Times" panose="02020603050405020304" pitchFamily="18" charset="0"/>
            </a:endParaRPr>
          </a:p>
        </p:txBody>
      </p:sp>
    </p:spTree>
    <p:extLst>
      <p:ext uri="{BB962C8B-B14F-4D97-AF65-F5344CB8AC3E}">
        <p14:creationId xmlns:p14="http://schemas.microsoft.com/office/powerpoint/2010/main" val="35402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81626-C056-4AE5-A5B8-A4D5A521C846}" type="slidenum">
              <a:rPr lang="en-US" altLang="en-US" smtClean="0"/>
              <a:pPr/>
              <a:t>8</a:t>
            </a:fld>
            <a:endParaRPr lang="en-US" altLang="en-US"/>
          </a:p>
        </p:txBody>
      </p:sp>
    </p:spTree>
    <p:extLst>
      <p:ext uri="{BB962C8B-B14F-4D97-AF65-F5344CB8AC3E}">
        <p14:creationId xmlns:p14="http://schemas.microsoft.com/office/powerpoint/2010/main" val="207558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1106488"/>
            <a:ext cx="3981450" cy="29876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1B156FC-DDE2-409E-B6B0-2725352D42CE}" type="slidenum">
              <a:rPr lang="en-US" altLang="en-US" smtClean="0">
                <a:solidFill>
                  <a:srgbClr val="000000"/>
                </a:solidFill>
              </a:rPr>
              <a:pPr>
                <a:defRPr/>
              </a:pPr>
              <a:t>9</a:t>
            </a:fld>
            <a:endParaRPr lang="en-US" altLang="en-US" dirty="0">
              <a:solidFill>
                <a:srgbClr val="000000"/>
              </a:solidFill>
            </a:endParaRPr>
          </a:p>
        </p:txBody>
      </p:sp>
    </p:spTree>
    <p:extLst>
      <p:ext uri="{BB962C8B-B14F-4D97-AF65-F5344CB8AC3E}">
        <p14:creationId xmlns:p14="http://schemas.microsoft.com/office/powerpoint/2010/main" val="343650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5"/>
          </p:nvPr>
        </p:nvSpPr>
        <p:spPr>
          <a:noFill/>
        </p:spPr>
        <p:txBody>
          <a:bodyPr/>
          <a:lstStyle>
            <a:lvl1pPr defTabSz="911723">
              <a:defRPr sz="1200" b="1">
                <a:solidFill>
                  <a:srgbClr val="000066"/>
                </a:solidFill>
                <a:latin typeface="Arial" panose="020B0604020202020204" pitchFamily="34" charset="0"/>
              </a:defRPr>
            </a:lvl1pPr>
            <a:lvl2pPr marL="748573" indent="-287913" defTabSz="911723">
              <a:defRPr sz="1200" b="1">
                <a:solidFill>
                  <a:srgbClr val="000066"/>
                </a:solidFill>
                <a:latin typeface="Arial" panose="020B0604020202020204" pitchFamily="34" charset="0"/>
              </a:defRPr>
            </a:lvl2pPr>
            <a:lvl3pPr marL="1151652" indent="-230331" defTabSz="911723">
              <a:defRPr sz="1200" b="1">
                <a:solidFill>
                  <a:srgbClr val="000066"/>
                </a:solidFill>
                <a:latin typeface="Arial" panose="020B0604020202020204" pitchFamily="34" charset="0"/>
              </a:defRPr>
            </a:lvl3pPr>
            <a:lvl4pPr marL="1612314" indent="-230331" defTabSz="911723">
              <a:defRPr sz="1200" b="1">
                <a:solidFill>
                  <a:srgbClr val="000066"/>
                </a:solidFill>
                <a:latin typeface="Arial" panose="020B0604020202020204" pitchFamily="34" charset="0"/>
              </a:defRPr>
            </a:lvl4pPr>
            <a:lvl5pPr marL="2072974" indent="-230331" defTabSz="911723">
              <a:defRPr sz="1200" b="1">
                <a:solidFill>
                  <a:srgbClr val="000066"/>
                </a:solidFill>
                <a:latin typeface="Arial" panose="020B0604020202020204" pitchFamily="34" charset="0"/>
              </a:defRPr>
            </a:lvl5pPr>
            <a:lvl6pPr marL="2533634" indent="-230331" defTabSz="911723" eaLnBrk="0" fontAlgn="base" hangingPunct="0">
              <a:spcBef>
                <a:spcPct val="0"/>
              </a:spcBef>
              <a:spcAft>
                <a:spcPct val="0"/>
              </a:spcAft>
              <a:defRPr sz="1200" b="1">
                <a:solidFill>
                  <a:srgbClr val="000066"/>
                </a:solidFill>
                <a:latin typeface="Arial" panose="020B0604020202020204" pitchFamily="34" charset="0"/>
              </a:defRPr>
            </a:lvl6pPr>
            <a:lvl7pPr marL="2994296" indent="-230331" defTabSz="911723" eaLnBrk="0" fontAlgn="base" hangingPunct="0">
              <a:spcBef>
                <a:spcPct val="0"/>
              </a:spcBef>
              <a:spcAft>
                <a:spcPct val="0"/>
              </a:spcAft>
              <a:defRPr sz="1200" b="1">
                <a:solidFill>
                  <a:srgbClr val="000066"/>
                </a:solidFill>
                <a:latin typeface="Arial" panose="020B0604020202020204" pitchFamily="34" charset="0"/>
              </a:defRPr>
            </a:lvl7pPr>
            <a:lvl8pPr marL="3454957" indent="-230331" defTabSz="911723" eaLnBrk="0" fontAlgn="base" hangingPunct="0">
              <a:spcBef>
                <a:spcPct val="0"/>
              </a:spcBef>
              <a:spcAft>
                <a:spcPct val="0"/>
              </a:spcAft>
              <a:defRPr sz="1200" b="1">
                <a:solidFill>
                  <a:srgbClr val="000066"/>
                </a:solidFill>
                <a:latin typeface="Arial" panose="020B0604020202020204" pitchFamily="34" charset="0"/>
              </a:defRPr>
            </a:lvl8pPr>
            <a:lvl9pPr marL="3915617" indent="-230331" defTabSz="911723" eaLnBrk="0" fontAlgn="base" hangingPunct="0">
              <a:spcBef>
                <a:spcPct val="0"/>
              </a:spcBef>
              <a:spcAft>
                <a:spcPct val="0"/>
              </a:spcAft>
              <a:defRPr sz="1200" b="1">
                <a:solidFill>
                  <a:srgbClr val="000066"/>
                </a:solidFill>
                <a:latin typeface="Arial" panose="020B0604020202020204" pitchFamily="34" charset="0"/>
              </a:defRPr>
            </a:lvl9pPr>
          </a:lstStyle>
          <a:p>
            <a:fld id="{011E2AA3-A482-413A-8B3F-C107E82FCE89}" type="slidenum">
              <a:rPr lang="en-US" smtClean="0"/>
              <a:pPr/>
              <a:t>10</a:t>
            </a:fld>
            <a:endParaRPr lang="en-US" dirty="0" smtClean="0"/>
          </a:p>
        </p:txBody>
      </p:sp>
      <p:sp>
        <p:nvSpPr>
          <p:cNvPr id="73731" name="Slide Image Placeholder 5"/>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640375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11B156FC-DDE2-409E-B6B0-2725352D42CE}" type="slidenum">
              <a:rPr lang="en-US" altLang="en-US" smtClean="0"/>
              <a:pPr>
                <a:defRPr/>
              </a:pPr>
              <a:t>11</a:t>
            </a:fld>
            <a:endParaRPr lang="en-US" alt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261972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Oval 90"/>
          <p:cNvSpPr>
            <a:spLocks noChangeArrowheads="1"/>
          </p:cNvSpPr>
          <p:nvPr userDrawn="1"/>
        </p:nvSpPr>
        <p:spPr bwMode="auto">
          <a:xfrm>
            <a:off x="576263" y="6219825"/>
            <a:ext cx="9525" cy="11113"/>
          </a:xfrm>
          <a:prstGeom prst="ellipse">
            <a:avLst/>
          </a:prstGeom>
          <a:solidFill>
            <a:srgbClr val="0538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endParaRPr lang="en-US" sz="2400" b="0">
              <a:solidFill>
                <a:schemeClr val="tx1"/>
              </a:solidFill>
            </a:endParaRPr>
          </a:p>
        </p:txBody>
      </p:sp>
      <p:sp>
        <p:nvSpPr>
          <p:cNvPr id="236546" name="Rectangle 2"/>
          <p:cNvSpPr>
            <a:spLocks noGrp="1" noChangeArrowheads="1"/>
          </p:cNvSpPr>
          <p:nvPr>
            <p:ph type="ctrTitle"/>
          </p:nvPr>
        </p:nvSpPr>
        <p:spPr>
          <a:xfrm>
            <a:off x="304800" y="152400"/>
            <a:ext cx="7772400" cy="762000"/>
          </a:xfrm>
        </p:spPr>
        <p:txBody>
          <a:bodyPr/>
          <a:lstStyle>
            <a:lvl1pPr>
              <a:defRPr sz="4200" b="0" smtClean="0"/>
            </a:lvl1pPr>
          </a:lstStyle>
          <a:p>
            <a:pPr lvl="0"/>
            <a:r>
              <a:rPr lang="en-US" noProof="0" smtClean="0"/>
              <a:t>Account Management</a:t>
            </a:r>
          </a:p>
        </p:txBody>
      </p:sp>
    </p:spTree>
    <p:extLst>
      <p:ext uri="{BB962C8B-B14F-4D97-AF65-F5344CB8AC3E}">
        <p14:creationId xmlns:p14="http://schemas.microsoft.com/office/powerpoint/2010/main" val="2640251472"/>
      </p:ext>
    </p:extLst>
  </p:cSld>
  <p:clrMapOvr>
    <a:masterClrMapping/>
  </p:clrMapOvr>
  <p:transition>
    <p:random/>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12C988D9-5F8F-4EC1-9E75-28A0067B1B16}" type="slidenum">
              <a:rPr lang="en-US"/>
              <a:pPr/>
              <a:t>‹#›</a:t>
            </a:fld>
            <a:endParaRPr lang="en-US"/>
          </a:p>
        </p:txBody>
      </p:sp>
    </p:spTree>
    <p:extLst>
      <p:ext uri="{BB962C8B-B14F-4D97-AF65-F5344CB8AC3E}">
        <p14:creationId xmlns:p14="http://schemas.microsoft.com/office/powerpoint/2010/main" val="278489865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D9854573-8C2C-4309-B189-5C59D49BEE3F}" type="slidenum">
              <a:rPr lang="en-US"/>
              <a:pPr/>
              <a:t>‹#›</a:t>
            </a:fld>
            <a:endParaRPr lang="en-US"/>
          </a:p>
        </p:txBody>
      </p:sp>
    </p:spTree>
    <p:extLst>
      <p:ext uri="{BB962C8B-B14F-4D97-AF65-F5344CB8AC3E}">
        <p14:creationId xmlns:p14="http://schemas.microsoft.com/office/powerpoint/2010/main" val="133092770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dirty="0"/>
          </a:p>
        </p:txBody>
      </p:sp>
      <p:sp>
        <p:nvSpPr>
          <p:cNvPr id="4"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4CB63943-C570-4295-B451-69B3E2DFB7C2}" type="slidenum">
              <a:rPr lang="en-US"/>
              <a:pPr/>
              <a:t>‹#›</a:t>
            </a:fld>
            <a:endParaRPr lang="en-US"/>
          </a:p>
        </p:txBody>
      </p:sp>
    </p:spTree>
    <p:extLst>
      <p:ext uri="{BB962C8B-B14F-4D97-AF65-F5344CB8AC3E}">
        <p14:creationId xmlns:p14="http://schemas.microsoft.com/office/powerpoint/2010/main" val="1949282562"/>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A1629D8-0900-431E-8A8C-6C4775A30E10}"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8D0A04-F361-45B3-B423-4610F40955D5}" type="slidenum">
              <a:rPr lang="en-US"/>
              <a:pPr/>
              <a:t>‹#›</a:t>
            </a:fld>
            <a:endParaRPr lang="en-US"/>
          </a:p>
        </p:txBody>
      </p:sp>
    </p:spTree>
    <p:extLst>
      <p:ext uri="{BB962C8B-B14F-4D97-AF65-F5344CB8AC3E}">
        <p14:creationId xmlns:p14="http://schemas.microsoft.com/office/powerpoint/2010/main" val="3563345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BC657B-E5DE-4EB7-8F63-805FA19D67DC}"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7AFF2FA-2867-4A56-BA89-7C86EC4D762B}" type="slidenum">
              <a:rPr lang="en-US"/>
              <a:pPr/>
              <a:t>‹#›</a:t>
            </a:fld>
            <a:endParaRPr lang="en-US"/>
          </a:p>
        </p:txBody>
      </p:sp>
    </p:spTree>
    <p:extLst>
      <p:ext uri="{BB962C8B-B14F-4D97-AF65-F5344CB8AC3E}">
        <p14:creationId xmlns:p14="http://schemas.microsoft.com/office/powerpoint/2010/main" val="1835734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DCB6C82-CAB8-448D-92DA-11454DDAD401}"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68D891-00F8-4FEA-BB68-4C3566FFB711}" type="slidenum">
              <a:rPr lang="en-US"/>
              <a:pPr/>
              <a:t>‹#›</a:t>
            </a:fld>
            <a:endParaRPr lang="en-US"/>
          </a:p>
        </p:txBody>
      </p:sp>
    </p:spTree>
    <p:extLst>
      <p:ext uri="{BB962C8B-B14F-4D97-AF65-F5344CB8AC3E}">
        <p14:creationId xmlns:p14="http://schemas.microsoft.com/office/powerpoint/2010/main" val="177444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CAB8C84-A32D-4A27-AAD4-5320430FD12A}" type="datetimeFigureOut">
              <a:rPr lang="en-US"/>
              <a:pPr>
                <a:defRPr/>
              </a:pPr>
              <a:t>9/25/2015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409D5F2-F725-4FAB-A03A-453E8B0F5C1C}" type="slidenum">
              <a:rPr lang="en-US"/>
              <a:pPr/>
              <a:t>‹#›</a:t>
            </a:fld>
            <a:endParaRPr lang="en-US"/>
          </a:p>
        </p:txBody>
      </p:sp>
    </p:spTree>
    <p:extLst>
      <p:ext uri="{BB962C8B-B14F-4D97-AF65-F5344CB8AC3E}">
        <p14:creationId xmlns:p14="http://schemas.microsoft.com/office/powerpoint/2010/main" val="2914618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FC26C07-ABD4-41A2-A698-A63F98B51D87}" type="datetimeFigureOut">
              <a:rPr lang="en-US"/>
              <a:pPr>
                <a:defRPr/>
              </a:pPr>
              <a:t>9/25/2015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CB1C38D-22C8-4FF5-9F84-997F21056155}" type="slidenum">
              <a:rPr lang="en-US"/>
              <a:pPr/>
              <a:t>‹#›</a:t>
            </a:fld>
            <a:endParaRPr lang="en-US"/>
          </a:p>
        </p:txBody>
      </p:sp>
    </p:spTree>
    <p:extLst>
      <p:ext uri="{BB962C8B-B14F-4D97-AF65-F5344CB8AC3E}">
        <p14:creationId xmlns:p14="http://schemas.microsoft.com/office/powerpoint/2010/main" val="2564432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5034B6F-D124-4E49-9495-B4BDF3765735}" type="datetimeFigureOut">
              <a:rPr lang="en-US"/>
              <a:pPr>
                <a:defRPr/>
              </a:pPr>
              <a:t>9/25/2015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363DD70-4250-4675-8F2C-21DCAB79BB13}" type="slidenum">
              <a:rPr lang="en-US"/>
              <a:pPr/>
              <a:t>‹#›</a:t>
            </a:fld>
            <a:endParaRPr lang="en-US"/>
          </a:p>
        </p:txBody>
      </p:sp>
    </p:spTree>
    <p:extLst>
      <p:ext uri="{BB962C8B-B14F-4D97-AF65-F5344CB8AC3E}">
        <p14:creationId xmlns:p14="http://schemas.microsoft.com/office/powerpoint/2010/main" val="3921365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C155237-E54F-42DB-966A-BAD933F3C8F3}" type="datetimeFigureOut">
              <a:rPr lang="en-US"/>
              <a:pPr>
                <a:defRPr/>
              </a:pPr>
              <a:t>9/25/2015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8CA2661-9945-4082-A85F-B780205B0588}" type="slidenum">
              <a:rPr lang="en-US"/>
              <a:pPr/>
              <a:t>‹#›</a:t>
            </a:fld>
            <a:endParaRPr lang="en-US"/>
          </a:p>
        </p:txBody>
      </p:sp>
    </p:spTree>
    <p:extLst>
      <p:ext uri="{BB962C8B-B14F-4D97-AF65-F5344CB8AC3E}">
        <p14:creationId xmlns:p14="http://schemas.microsoft.com/office/powerpoint/2010/main" val="1284316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2BF78195-E29C-4AE4-9122-54E1753F0A15}" type="slidenum">
              <a:rPr lang="en-US"/>
              <a:pPr/>
              <a:t>‹#›</a:t>
            </a:fld>
            <a:endParaRPr lang="en-US"/>
          </a:p>
        </p:txBody>
      </p:sp>
    </p:spTree>
    <p:extLst>
      <p:ext uri="{BB962C8B-B14F-4D97-AF65-F5344CB8AC3E}">
        <p14:creationId xmlns:p14="http://schemas.microsoft.com/office/powerpoint/2010/main" val="3242757398"/>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0ADEC28-3536-4435-A409-5FBC7DFB15F6}" type="datetimeFigureOut">
              <a:rPr lang="en-US"/>
              <a:pPr>
                <a:defRPr/>
              </a:pPr>
              <a:t>9/25/2015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0A871D3-8D9D-4CD4-B792-327AFF6B39D5}" type="slidenum">
              <a:rPr lang="en-US"/>
              <a:pPr/>
              <a:t>‹#›</a:t>
            </a:fld>
            <a:endParaRPr lang="en-US"/>
          </a:p>
        </p:txBody>
      </p:sp>
    </p:spTree>
    <p:extLst>
      <p:ext uri="{BB962C8B-B14F-4D97-AF65-F5344CB8AC3E}">
        <p14:creationId xmlns:p14="http://schemas.microsoft.com/office/powerpoint/2010/main" val="748746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EE1B26-F9A1-4412-ABBD-A9F4D7DCA930}" type="datetimeFigureOut">
              <a:rPr lang="en-US"/>
              <a:pPr>
                <a:defRPr/>
              </a:pPr>
              <a:t>9/25/2015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5B4015A-CBEC-4DE0-B507-CBD292988174}" type="slidenum">
              <a:rPr lang="en-US"/>
              <a:pPr/>
              <a:t>‹#›</a:t>
            </a:fld>
            <a:endParaRPr lang="en-US"/>
          </a:p>
        </p:txBody>
      </p:sp>
    </p:spTree>
    <p:extLst>
      <p:ext uri="{BB962C8B-B14F-4D97-AF65-F5344CB8AC3E}">
        <p14:creationId xmlns:p14="http://schemas.microsoft.com/office/powerpoint/2010/main" val="1197874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1D0C7B-B019-4F92-9110-147F0A8D55E8}"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8D82D1-3529-4771-8E01-0E3DBA4B7E15}" type="slidenum">
              <a:rPr lang="en-US"/>
              <a:pPr/>
              <a:t>‹#›</a:t>
            </a:fld>
            <a:endParaRPr lang="en-US"/>
          </a:p>
        </p:txBody>
      </p:sp>
    </p:spTree>
    <p:extLst>
      <p:ext uri="{BB962C8B-B14F-4D97-AF65-F5344CB8AC3E}">
        <p14:creationId xmlns:p14="http://schemas.microsoft.com/office/powerpoint/2010/main" val="3525970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D32EC8-B1C4-471C-9F76-EFF95E0C8883}"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47C838-B092-4E9B-9AE3-93EFB92531AF}" type="slidenum">
              <a:rPr lang="en-US"/>
              <a:pPr/>
              <a:t>‹#›</a:t>
            </a:fld>
            <a:endParaRPr lang="en-US"/>
          </a:p>
        </p:txBody>
      </p:sp>
    </p:spTree>
    <p:extLst>
      <p:ext uri="{BB962C8B-B14F-4D97-AF65-F5344CB8AC3E}">
        <p14:creationId xmlns:p14="http://schemas.microsoft.com/office/powerpoint/2010/main" val="1960084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86C8A02-67DB-4D6E-9A07-501E52333992}"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2D04C30-0834-42E6-AD00-6FED63604023}" type="slidenum">
              <a:rPr lang="en-US"/>
              <a:pPr/>
              <a:t>‹#›</a:t>
            </a:fld>
            <a:endParaRPr lang="en-US"/>
          </a:p>
        </p:txBody>
      </p:sp>
    </p:spTree>
    <p:extLst>
      <p:ext uri="{BB962C8B-B14F-4D97-AF65-F5344CB8AC3E}">
        <p14:creationId xmlns:p14="http://schemas.microsoft.com/office/powerpoint/2010/main" val="2405916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0E6DB3-6404-41A1-9416-32709592770A}"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E23CA26-677A-4123-9D59-B21AF8BDB2A9}" type="slidenum">
              <a:rPr lang="en-US"/>
              <a:pPr/>
              <a:t>‹#›</a:t>
            </a:fld>
            <a:endParaRPr lang="en-US"/>
          </a:p>
        </p:txBody>
      </p:sp>
    </p:spTree>
    <p:extLst>
      <p:ext uri="{BB962C8B-B14F-4D97-AF65-F5344CB8AC3E}">
        <p14:creationId xmlns:p14="http://schemas.microsoft.com/office/powerpoint/2010/main" val="2857182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F7BAA97-D125-4FD5-B6C7-A16ADCF494D8}"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8D1E37-E28B-4FFF-BD2F-91CE3E65EAAD}" type="slidenum">
              <a:rPr lang="en-US"/>
              <a:pPr/>
              <a:t>‹#›</a:t>
            </a:fld>
            <a:endParaRPr lang="en-US"/>
          </a:p>
        </p:txBody>
      </p:sp>
    </p:spTree>
    <p:extLst>
      <p:ext uri="{BB962C8B-B14F-4D97-AF65-F5344CB8AC3E}">
        <p14:creationId xmlns:p14="http://schemas.microsoft.com/office/powerpoint/2010/main" val="4057153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014B0D4-1FE7-40A7-A733-AAB78AB045B1}" type="datetimeFigureOut">
              <a:rPr lang="en-US"/>
              <a:pPr>
                <a:defRPr/>
              </a:pPr>
              <a:t>9/25/2015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3CCB385-1866-4417-92BE-F988340138BB}" type="slidenum">
              <a:rPr lang="en-US"/>
              <a:pPr/>
              <a:t>‹#›</a:t>
            </a:fld>
            <a:endParaRPr lang="en-US"/>
          </a:p>
        </p:txBody>
      </p:sp>
    </p:spTree>
    <p:extLst>
      <p:ext uri="{BB962C8B-B14F-4D97-AF65-F5344CB8AC3E}">
        <p14:creationId xmlns:p14="http://schemas.microsoft.com/office/powerpoint/2010/main" val="2680804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508397E-5096-440D-A911-896BD7AA6A35}" type="datetimeFigureOut">
              <a:rPr lang="en-US"/>
              <a:pPr>
                <a:defRPr/>
              </a:pPr>
              <a:t>9/25/2015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CAD922D-D8E9-4163-9C1A-4BF1F91BB5B9}" type="slidenum">
              <a:rPr lang="en-US"/>
              <a:pPr/>
              <a:t>‹#›</a:t>
            </a:fld>
            <a:endParaRPr lang="en-US"/>
          </a:p>
        </p:txBody>
      </p:sp>
    </p:spTree>
    <p:extLst>
      <p:ext uri="{BB962C8B-B14F-4D97-AF65-F5344CB8AC3E}">
        <p14:creationId xmlns:p14="http://schemas.microsoft.com/office/powerpoint/2010/main" val="2050276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54A66AB-62A4-4B7C-BDC0-81C4072E9282}" type="datetimeFigureOut">
              <a:rPr lang="en-US"/>
              <a:pPr>
                <a:defRPr/>
              </a:pPr>
              <a:t>9/25/2015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91B746E-B1CF-4905-B5AD-FECC6B1185A7}" type="slidenum">
              <a:rPr lang="en-US"/>
              <a:pPr/>
              <a:t>‹#›</a:t>
            </a:fld>
            <a:endParaRPr lang="en-US"/>
          </a:p>
        </p:txBody>
      </p:sp>
    </p:spTree>
    <p:extLst>
      <p:ext uri="{BB962C8B-B14F-4D97-AF65-F5344CB8AC3E}">
        <p14:creationId xmlns:p14="http://schemas.microsoft.com/office/powerpoint/2010/main" val="3726047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9B7A5D39-AA31-42C2-B596-1A1B7DC3B12F}" type="slidenum">
              <a:rPr lang="en-US"/>
              <a:pPr/>
              <a:t>‹#›</a:t>
            </a:fld>
            <a:endParaRPr lang="en-US"/>
          </a:p>
        </p:txBody>
      </p:sp>
    </p:spTree>
    <p:extLst>
      <p:ext uri="{BB962C8B-B14F-4D97-AF65-F5344CB8AC3E}">
        <p14:creationId xmlns:p14="http://schemas.microsoft.com/office/powerpoint/2010/main" val="2927593819"/>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096FAA-58A1-45B0-8E11-3374284C7ED8}" type="datetimeFigureOut">
              <a:rPr lang="en-US"/>
              <a:pPr>
                <a:defRPr/>
              </a:pPr>
              <a:t>9/25/2015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AA57A70-F490-4D5C-8FA2-C903E18C86CB}" type="slidenum">
              <a:rPr lang="en-US"/>
              <a:pPr/>
              <a:t>‹#›</a:t>
            </a:fld>
            <a:endParaRPr lang="en-US"/>
          </a:p>
        </p:txBody>
      </p:sp>
    </p:spTree>
    <p:extLst>
      <p:ext uri="{BB962C8B-B14F-4D97-AF65-F5344CB8AC3E}">
        <p14:creationId xmlns:p14="http://schemas.microsoft.com/office/powerpoint/2010/main" val="275960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FFEA0F-F00E-4A7F-AAA3-27490998CAEB}" type="datetimeFigureOut">
              <a:rPr lang="en-US"/>
              <a:pPr>
                <a:defRPr/>
              </a:pPr>
              <a:t>9/25/2015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C4DA87-86ED-4E23-8136-73318F2D472A}" type="slidenum">
              <a:rPr lang="en-US"/>
              <a:pPr/>
              <a:t>‹#›</a:t>
            </a:fld>
            <a:endParaRPr lang="en-US"/>
          </a:p>
        </p:txBody>
      </p:sp>
    </p:spTree>
    <p:extLst>
      <p:ext uri="{BB962C8B-B14F-4D97-AF65-F5344CB8AC3E}">
        <p14:creationId xmlns:p14="http://schemas.microsoft.com/office/powerpoint/2010/main" val="4100087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CAC0B4C-714E-433A-B329-A6410AF82BE7}" type="datetimeFigureOut">
              <a:rPr lang="en-US"/>
              <a:pPr>
                <a:defRPr/>
              </a:pPr>
              <a:t>9/25/2015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AE00171-F147-4C1D-8776-1E2AA3A134B4}" type="slidenum">
              <a:rPr lang="en-US"/>
              <a:pPr/>
              <a:t>‹#›</a:t>
            </a:fld>
            <a:endParaRPr lang="en-US"/>
          </a:p>
        </p:txBody>
      </p:sp>
    </p:spTree>
    <p:extLst>
      <p:ext uri="{BB962C8B-B14F-4D97-AF65-F5344CB8AC3E}">
        <p14:creationId xmlns:p14="http://schemas.microsoft.com/office/powerpoint/2010/main" val="1435760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A1C6A76-BC42-42C9-A23E-1E7600BDE71E}"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509CB0-5058-4D45-AD10-31A5168DC3DE}" type="slidenum">
              <a:rPr lang="en-US"/>
              <a:pPr/>
              <a:t>‹#›</a:t>
            </a:fld>
            <a:endParaRPr lang="en-US"/>
          </a:p>
        </p:txBody>
      </p:sp>
    </p:spTree>
    <p:extLst>
      <p:ext uri="{BB962C8B-B14F-4D97-AF65-F5344CB8AC3E}">
        <p14:creationId xmlns:p14="http://schemas.microsoft.com/office/powerpoint/2010/main" val="4154343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29DEBF-CB84-4549-A836-29983054EEB2}" type="datetimeFigureOut">
              <a:rPr lang="en-US"/>
              <a:pPr>
                <a:defRPr/>
              </a:pPr>
              <a:t>9/25/2015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3913EA0-0EFE-4678-8BCB-D7EFEF8107BD}" type="slidenum">
              <a:rPr lang="en-US"/>
              <a:pPr/>
              <a:t>‹#›</a:t>
            </a:fld>
            <a:endParaRPr lang="en-US"/>
          </a:p>
        </p:txBody>
      </p:sp>
    </p:spTree>
    <p:extLst>
      <p:ext uri="{BB962C8B-B14F-4D97-AF65-F5344CB8AC3E}">
        <p14:creationId xmlns:p14="http://schemas.microsoft.com/office/powerpoint/2010/main" val="8708482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317500" y="352425"/>
            <a:ext cx="8226425" cy="701675"/>
          </a:xfrm>
        </p:spPr>
        <p:txBody>
          <a:bodyPr/>
          <a:lstStyle>
            <a:lvl1pPr>
              <a:defRPr/>
            </a:lvl1pPr>
          </a:lstStyle>
          <a:p>
            <a:pPr lvl="0"/>
            <a:r>
              <a:rPr lang="en-US" noProof="0" smtClean="0"/>
              <a:t>Click to edit Master title style</a:t>
            </a:r>
          </a:p>
        </p:txBody>
      </p:sp>
      <p:sp>
        <p:nvSpPr>
          <p:cNvPr id="148483" name="Rectangle 3"/>
          <p:cNvSpPr>
            <a:spLocks noGrp="1" noChangeArrowheads="1"/>
          </p:cNvSpPr>
          <p:nvPr>
            <p:ph type="subTitle" idx="1"/>
          </p:nvPr>
        </p:nvSpPr>
        <p:spPr bwMode="auto">
          <a:xfrm>
            <a:off x="342900" y="1143000"/>
            <a:ext cx="7769225" cy="609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buFont typeface="Wingdings" pitchFamily="2" charset="2"/>
              <a:buNone/>
              <a:defRPr>
                <a:solidFill>
                  <a:srgbClr val="333333"/>
                </a:solidFill>
              </a:defRPr>
            </a:lvl1pPr>
          </a:lstStyle>
          <a:p>
            <a:pPr lvl="0"/>
            <a:r>
              <a:rPr lang="en-US" noProof="0" smtClean="0"/>
              <a:t>Click to edit Master subtitle style</a:t>
            </a:r>
          </a:p>
        </p:txBody>
      </p:sp>
    </p:spTree>
    <p:extLst>
      <p:ext uri="{BB962C8B-B14F-4D97-AF65-F5344CB8AC3E}">
        <p14:creationId xmlns:p14="http://schemas.microsoft.com/office/powerpoint/2010/main" val="40603231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lgn="ctr">
              <a:defRPr b="1"/>
            </a:lvl1pPr>
          </a:lstStyle>
          <a:p>
            <a:fld id="{4E0C65A1-A6D9-428B-9CB0-9B3526F30683}" type="slidenum">
              <a:rPr lang="en-US"/>
              <a:pPr/>
              <a:t>‹#›</a:t>
            </a:fld>
            <a:endParaRPr lang="en-US"/>
          </a:p>
        </p:txBody>
      </p:sp>
    </p:spTree>
    <p:extLst>
      <p:ext uri="{BB962C8B-B14F-4D97-AF65-F5344CB8AC3E}">
        <p14:creationId xmlns:p14="http://schemas.microsoft.com/office/powerpoint/2010/main" val="14442888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lgn="ctr">
              <a:defRPr b="1"/>
            </a:lvl1pPr>
          </a:lstStyle>
          <a:p>
            <a:fld id="{C62560B8-807B-47D1-87F5-09D876EAAC84}" type="slidenum">
              <a:rPr lang="en-US"/>
              <a:pPr/>
              <a:t>‹#›</a:t>
            </a:fld>
            <a:endParaRPr lang="en-US"/>
          </a:p>
        </p:txBody>
      </p:sp>
    </p:spTree>
    <p:extLst>
      <p:ext uri="{BB962C8B-B14F-4D97-AF65-F5344CB8AC3E}">
        <p14:creationId xmlns:p14="http://schemas.microsoft.com/office/powerpoint/2010/main" val="2388926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lgn="ctr">
              <a:defRPr b="1"/>
            </a:lvl1pPr>
          </a:lstStyle>
          <a:p>
            <a:fld id="{6B780C62-DDF9-4FA3-98E4-BFD29D386AE9}" type="slidenum">
              <a:rPr lang="en-US"/>
              <a:pPr/>
              <a:t>‹#›</a:t>
            </a:fld>
            <a:endParaRPr lang="en-US"/>
          </a:p>
        </p:txBody>
      </p:sp>
    </p:spTree>
    <p:extLst>
      <p:ext uri="{BB962C8B-B14F-4D97-AF65-F5344CB8AC3E}">
        <p14:creationId xmlns:p14="http://schemas.microsoft.com/office/powerpoint/2010/main" val="5849720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lgn="ctr">
              <a:defRPr b="1"/>
            </a:lvl1pPr>
          </a:lstStyle>
          <a:p>
            <a:fld id="{21F097E4-9E2B-4CB0-BDF2-0344167376A1}" type="slidenum">
              <a:rPr lang="en-US"/>
              <a:pPr/>
              <a:t>‹#›</a:t>
            </a:fld>
            <a:endParaRPr lang="en-US"/>
          </a:p>
        </p:txBody>
      </p:sp>
    </p:spTree>
    <p:extLst>
      <p:ext uri="{BB962C8B-B14F-4D97-AF65-F5344CB8AC3E}">
        <p14:creationId xmlns:p14="http://schemas.microsoft.com/office/powerpoint/2010/main" val="421053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78718670-0DA3-4F19-B4CB-AFEE7AFB969C}" type="slidenum">
              <a:rPr lang="en-US"/>
              <a:pPr/>
              <a:t>‹#›</a:t>
            </a:fld>
            <a:endParaRPr lang="en-US"/>
          </a:p>
        </p:txBody>
      </p:sp>
    </p:spTree>
    <p:extLst>
      <p:ext uri="{BB962C8B-B14F-4D97-AF65-F5344CB8AC3E}">
        <p14:creationId xmlns:p14="http://schemas.microsoft.com/office/powerpoint/2010/main" val="153539234"/>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lgn="ctr">
              <a:defRPr b="1"/>
            </a:lvl1pPr>
          </a:lstStyle>
          <a:p>
            <a:fld id="{0225C259-E2F7-4A20-A0A0-7012BE45DF1D}" type="slidenum">
              <a:rPr lang="en-US"/>
              <a:pPr/>
              <a:t>‹#›</a:t>
            </a:fld>
            <a:endParaRPr lang="en-US"/>
          </a:p>
        </p:txBody>
      </p:sp>
    </p:spTree>
    <p:extLst>
      <p:ext uri="{BB962C8B-B14F-4D97-AF65-F5344CB8AC3E}">
        <p14:creationId xmlns:p14="http://schemas.microsoft.com/office/powerpoint/2010/main" val="390987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lgn="ctr">
              <a:defRPr b="1"/>
            </a:lvl1pPr>
          </a:lstStyle>
          <a:p>
            <a:fld id="{36C1266A-3545-43FC-8496-E9539FB4B28F}" type="slidenum">
              <a:rPr lang="en-US"/>
              <a:pPr/>
              <a:t>‹#›</a:t>
            </a:fld>
            <a:endParaRPr lang="en-US"/>
          </a:p>
        </p:txBody>
      </p:sp>
    </p:spTree>
    <p:extLst>
      <p:ext uri="{BB962C8B-B14F-4D97-AF65-F5344CB8AC3E}">
        <p14:creationId xmlns:p14="http://schemas.microsoft.com/office/powerpoint/2010/main" val="3270556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lgn="ctr">
              <a:defRPr b="1"/>
            </a:lvl1pPr>
          </a:lstStyle>
          <a:p>
            <a:fld id="{9FC8B6F6-CD3E-4970-8003-0D7897B013B2}" type="slidenum">
              <a:rPr lang="en-US"/>
              <a:pPr/>
              <a:t>‹#›</a:t>
            </a:fld>
            <a:endParaRPr lang="en-US"/>
          </a:p>
        </p:txBody>
      </p:sp>
    </p:spTree>
    <p:extLst>
      <p:ext uri="{BB962C8B-B14F-4D97-AF65-F5344CB8AC3E}">
        <p14:creationId xmlns:p14="http://schemas.microsoft.com/office/powerpoint/2010/main" val="38023823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lgn="ctr">
              <a:defRPr b="1"/>
            </a:lvl1pPr>
          </a:lstStyle>
          <a:p>
            <a:fld id="{27B1AF87-ED4F-4514-AB9B-C4EF1A091EA9}" type="slidenum">
              <a:rPr lang="en-US"/>
              <a:pPr/>
              <a:t>‹#›</a:t>
            </a:fld>
            <a:endParaRPr lang="en-US"/>
          </a:p>
        </p:txBody>
      </p:sp>
    </p:spTree>
    <p:extLst>
      <p:ext uri="{BB962C8B-B14F-4D97-AF65-F5344CB8AC3E}">
        <p14:creationId xmlns:p14="http://schemas.microsoft.com/office/powerpoint/2010/main" val="96843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lgn="ctr">
              <a:defRPr b="1"/>
            </a:lvl1pPr>
          </a:lstStyle>
          <a:p>
            <a:fld id="{4DBE07AB-492B-4DEB-BD31-8EF2A859F8DE}" type="slidenum">
              <a:rPr lang="en-US"/>
              <a:pPr/>
              <a:t>‹#›</a:t>
            </a:fld>
            <a:endParaRPr lang="en-US"/>
          </a:p>
        </p:txBody>
      </p:sp>
    </p:spTree>
    <p:extLst>
      <p:ext uri="{BB962C8B-B14F-4D97-AF65-F5344CB8AC3E}">
        <p14:creationId xmlns:p14="http://schemas.microsoft.com/office/powerpoint/2010/main" val="4497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4475" y="0"/>
            <a:ext cx="2092325"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5913" y="0"/>
            <a:ext cx="6126162"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lgn="ctr">
              <a:defRPr b="1"/>
            </a:lvl1pPr>
          </a:lstStyle>
          <a:p>
            <a:fld id="{A760B653-BEE2-4274-8777-140F8E2C108D}" type="slidenum">
              <a:rPr lang="en-US"/>
              <a:pPr/>
              <a:t>‹#›</a:t>
            </a:fld>
            <a:endParaRPr lang="en-US"/>
          </a:p>
        </p:txBody>
      </p:sp>
    </p:spTree>
    <p:extLst>
      <p:ext uri="{BB962C8B-B14F-4D97-AF65-F5344CB8AC3E}">
        <p14:creationId xmlns:p14="http://schemas.microsoft.com/office/powerpoint/2010/main" val="3854133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5913" y="0"/>
            <a:ext cx="7469187" cy="10509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lgn="ctr">
              <a:defRPr b="1"/>
            </a:lvl1pPr>
          </a:lstStyle>
          <a:p>
            <a:fld id="{7E018120-FDA5-46D9-8DA3-213B49E1AE86}" type="slidenum">
              <a:rPr lang="en-US"/>
              <a:pPr/>
              <a:t>‹#›</a:t>
            </a:fld>
            <a:endParaRPr lang="en-US"/>
          </a:p>
        </p:txBody>
      </p:sp>
    </p:spTree>
    <p:extLst>
      <p:ext uri="{BB962C8B-B14F-4D97-AF65-F5344CB8AC3E}">
        <p14:creationId xmlns:p14="http://schemas.microsoft.com/office/powerpoint/2010/main" val="2486540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C:\WINDOWS\Desktop\CBP POWERPOINT PRESENTATION\DHS_cbp_S3.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41016" t="42406" r="41016" b="42404"/>
          <a:stretch>
            <a:fillRect/>
          </a:stretch>
        </p:blipFill>
        <p:spPr bwMode="auto">
          <a:xfrm>
            <a:off x="152401" y="5980113"/>
            <a:ext cx="222408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7"/>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Slide Number Placeholder 5"/>
          <p:cNvSpPr>
            <a:spLocks noGrp="1"/>
          </p:cNvSpPr>
          <p:nvPr>
            <p:ph type="sldNum" sz="quarter" idx="12"/>
          </p:nvPr>
        </p:nvSpPr>
        <p:spPr/>
        <p:txBody>
          <a:bodyPr/>
          <a:lstStyle>
            <a:lvl1pPr algn="ctr" eaLnBrk="0" hangingPunct="0">
              <a:defRPr b="1"/>
            </a:lvl1pPr>
          </a:lstStyle>
          <a:p>
            <a:pPr>
              <a:defRPr/>
            </a:pPr>
            <a:fld id="{71E70FD7-06D2-4CC5-9923-9A256A506ADD}" type="slidenum">
              <a:rPr lang="en-US"/>
              <a:pPr>
                <a:defRPr/>
              </a:pPr>
              <a:t>‹#›</a:t>
            </a:fld>
            <a:endParaRPr lang="en-US" dirty="0"/>
          </a:p>
        </p:txBody>
      </p:sp>
    </p:spTree>
    <p:extLst>
      <p:ext uri="{BB962C8B-B14F-4D97-AF65-F5344CB8AC3E}">
        <p14:creationId xmlns:p14="http://schemas.microsoft.com/office/powerpoint/2010/main" val="2920211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1"/>
          </p:nvPr>
        </p:nvSpPr>
        <p:spPr>
          <a:xfrm>
            <a:off x="8001000" y="6356352"/>
            <a:ext cx="685800" cy="365125"/>
          </a:xfrm>
        </p:spPr>
        <p:txBody>
          <a:bodyPr/>
          <a:lstStyle>
            <a:lvl1pPr algn="r" eaLnBrk="0" hangingPunct="0">
              <a:defRPr b="1"/>
            </a:lvl1pPr>
          </a:lstStyle>
          <a:p>
            <a:pPr>
              <a:defRPr/>
            </a:pPr>
            <a:fld id="{D528188D-6F8A-4956-97E5-29B51B1F9D38}" type="slidenum">
              <a:rPr lang="en-US"/>
              <a:pPr>
                <a:defRPr/>
              </a:pPr>
              <a:t>‹#›</a:t>
            </a:fld>
            <a:endParaRPr lang="en-US" dirty="0"/>
          </a:p>
        </p:txBody>
      </p:sp>
    </p:spTree>
    <p:extLst>
      <p:ext uri="{BB962C8B-B14F-4D97-AF65-F5344CB8AC3E}">
        <p14:creationId xmlns:p14="http://schemas.microsoft.com/office/powerpoint/2010/main" val="1365861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E277A205-CEB5-4175-8E1C-EA37121B619F}" type="slidenum">
              <a:rPr lang="en-US"/>
              <a:pPr>
                <a:defRPr/>
              </a:pPr>
              <a:t>‹#›</a:t>
            </a:fld>
            <a:endParaRPr lang="en-US" dirty="0"/>
          </a:p>
        </p:txBody>
      </p:sp>
    </p:spTree>
    <p:extLst>
      <p:ext uri="{BB962C8B-B14F-4D97-AF65-F5344CB8AC3E}">
        <p14:creationId xmlns:p14="http://schemas.microsoft.com/office/powerpoint/2010/main" val="32702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52A26593-5FF6-4ACB-89B4-EE57FD9D76DD}" type="slidenum">
              <a:rPr lang="en-US"/>
              <a:pPr/>
              <a:t>‹#›</a:t>
            </a:fld>
            <a:endParaRPr lang="en-US"/>
          </a:p>
        </p:txBody>
      </p:sp>
    </p:spTree>
    <p:extLst>
      <p:ext uri="{BB962C8B-B14F-4D97-AF65-F5344CB8AC3E}">
        <p14:creationId xmlns:p14="http://schemas.microsoft.com/office/powerpoint/2010/main" val="173903688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E3E6FB18-34D0-4BF1-AD41-9C76EC9B6746}" type="slidenum">
              <a:rPr lang="en-US"/>
              <a:pPr>
                <a:defRPr/>
              </a:pPr>
              <a:t>‹#›</a:t>
            </a:fld>
            <a:endParaRPr lang="en-US" dirty="0"/>
          </a:p>
        </p:txBody>
      </p:sp>
    </p:spTree>
    <p:extLst>
      <p:ext uri="{BB962C8B-B14F-4D97-AF65-F5344CB8AC3E}">
        <p14:creationId xmlns:p14="http://schemas.microsoft.com/office/powerpoint/2010/main" val="111353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482D6EB8-8328-43BE-95F5-8726E707477E}" type="slidenum">
              <a:rPr lang="en-US"/>
              <a:pPr>
                <a:defRPr/>
              </a:pPr>
              <a:t>‹#›</a:t>
            </a:fld>
            <a:endParaRPr lang="en-US" dirty="0"/>
          </a:p>
        </p:txBody>
      </p:sp>
    </p:spTree>
    <p:extLst>
      <p:ext uri="{BB962C8B-B14F-4D97-AF65-F5344CB8AC3E}">
        <p14:creationId xmlns:p14="http://schemas.microsoft.com/office/powerpoint/2010/main" val="2034781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58DF0402-ECD8-422D-9938-D09742CC85E7}" type="slidenum">
              <a:rPr lang="en-US"/>
              <a:pPr>
                <a:defRPr/>
              </a:pPr>
              <a:t>‹#›</a:t>
            </a:fld>
            <a:endParaRPr lang="en-US" dirty="0"/>
          </a:p>
        </p:txBody>
      </p:sp>
    </p:spTree>
    <p:extLst>
      <p:ext uri="{BB962C8B-B14F-4D97-AF65-F5344CB8AC3E}">
        <p14:creationId xmlns:p14="http://schemas.microsoft.com/office/powerpoint/2010/main" val="7731573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426B05CD-FE40-45C0-9A4F-4ECF32F0FF5D}" type="slidenum">
              <a:rPr lang="en-US"/>
              <a:pPr>
                <a:defRPr/>
              </a:pPr>
              <a:t>‹#›</a:t>
            </a:fld>
            <a:endParaRPr lang="en-US" dirty="0"/>
          </a:p>
        </p:txBody>
      </p:sp>
    </p:spTree>
    <p:extLst>
      <p:ext uri="{BB962C8B-B14F-4D97-AF65-F5344CB8AC3E}">
        <p14:creationId xmlns:p14="http://schemas.microsoft.com/office/powerpoint/2010/main" val="4074079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E4459EC0-D35E-4F4E-9868-EA91A18E08B9}" type="slidenum">
              <a:rPr lang="en-US"/>
              <a:pPr>
                <a:defRPr/>
              </a:pPr>
              <a:t>‹#›</a:t>
            </a:fld>
            <a:endParaRPr lang="en-US" dirty="0"/>
          </a:p>
        </p:txBody>
      </p:sp>
    </p:spTree>
    <p:extLst>
      <p:ext uri="{BB962C8B-B14F-4D97-AF65-F5344CB8AC3E}">
        <p14:creationId xmlns:p14="http://schemas.microsoft.com/office/powerpoint/2010/main" val="1552968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7C0EDC5B-70BF-415B-9BFA-27B48D941139}" type="slidenum">
              <a:rPr lang="en-US"/>
              <a:pPr>
                <a:defRPr/>
              </a:pPr>
              <a:t>‹#›</a:t>
            </a:fld>
            <a:endParaRPr lang="en-US" dirty="0"/>
          </a:p>
        </p:txBody>
      </p:sp>
    </p:spTree>
    <p:extLst>
      <p:ext uri="{BB962C8B-B14F-4D97-AF65-F5344CB8AC3E}">
        <p14:creationId xmlns:p14="http://schemas.microsoft.com/office/powerpoint/2010/main" val="2580681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8EC2BC82-3513-41A6-8B1B-6730247BA142}" type="slidenum">
              <a:rPr lang="en-US"/>
              <a:pPr>
                <a:defRPr/>
              </a:pPr>
              <a:t>‹#›</a:t>
            </a:fld>
            <a:endParaRPr lang="en-US" dirty="0"/>
          </a:p>
        </p:txBody>
      </p:sp>
    </p:spTree>
    <p:extLst>
      <p:ext uri="{BB962C8B-B14F-4D97-AF65-F5344CB8AC3E}">
        <p14:creationId xmlns:p14="http://schemas.microsoft.com/office/powerpoint/2010/main" val="1224410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6553200" y="6356352"/>
            <a:ext cx="2133600" cy="365125"/>
          </a:xfrm>
        </p:spPr>
        <p:txBody>
          <a:bodyPr/>
          <a:lstStyle>
            <a:lvl1pPr algn="ctr" eaLnBrk="0" hangingPunct="0">
              <a:defRPr b="1"/>
            </a:lvl1pPr>
          </a:lstStyle>
          <a:p>
            <a:pPr>
              <a:defRPr/>
            </a:pPr>
            <a:fld id="{57E00722-89B5-42E6-BFF9-305CFC95FA30}" type="slidenum">
              <a:rPr lang="en-US"/>
              <a:pPr>
                <a:defRPr/>
              </a:pPr>
              <a:t>‹#›</a:t>
            </a:fld>
            <a:endParaRPr lang="en-US" dirty="0"/>
          </a:p>
        </p:txBody>
      </p:sp>
    </p:spTree>
    <p:extLst>
      <p:ext uri="{BB962C8B-B14F-4D97-AF65-F5344CB8AC3E}">
        <p14:creationId xmlns:p14="http://schemas.microsoft.com/office/powerpoint/2010/main" val="6928873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C:\WINDOWS\Desktop\CBP POWERPOINT PRESENTATION\DHS_cbp_S3.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41016" t="42406" r="41016" b="42404"/>
          <a:stretch>
            <a:fillRect/>
          </a:stretch>
        </p:blipFill>
        <p:spPr bwMode="auto">
          <a:xfrm>
            <a:off x="152400" y="5980113"/>
            <a:ext cx="222408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lgn="ctr" eaLnBrk="0" fontAlgn="base" hangingPunct="0">
              <a:spcBef>
                <a:spcPct val="0"/>
              </a:spcBef>
              <a:spcAft>
                <a:spcPct val="0"/>
              </a:spcAft>
              <a:defRPr sz="1200" b="1">
                <a:latin typeface="Times New Roman" pitchFamily="18" charset="0"/>
                <a:cs typeface="Times New Roman" pitchFamily="18" charset="0"/>
              </a:defRPr>
            </a:lvl1pPr>
          </a:lstStyle>
          <a:p>
            <a:pPr>
              <a:defRPr/>
            </a:pPr>
            <a:r>
              <a:rPr lang="en-US"/>
              <a:t>August 2013</a:t>
            </a:r>
            <a:endParaRPr lang="en-US" dirty="0"/>
          </a:p>
        </p:txBody>
      </p:sp>
      <p:sp>
        <p:nvSpPr>
          <p:cNvPr id="6" name="Footer Placeholder 4"/>
          <p:cNvSpPr>
            <a:spLocks noGrp="1"/>
          </p:cNvSpPr>
          <p:nvPr>
            <p:ph type="ftr" sz="quarter" idx="11"/>
          </p:nvPr>
        </p:nvSpPr>
        <p:spPr/>
        <p:txBody>
          <a:bodyPr/>
          <a:lstStyle>
            <a:lvl1pPr algn="ctr" eaLnBrk="0" fontAlgn="base" hangingPunct="0">
              <a:spcBef>
                <a:spcPct val="0"/>
              </a:spcBef>
              <a:spcAft>
                <a:spcPct val="0"/>
              </a:spcAft>
              <a:defRPr sz="1800" b="1" i="1">
                <a:latin typeface="Times New Roman" pitchFamily="18" charset="0"/>
                <a:cs typeface="Times New Roman" pitchFamily="18" charset="0"/>
              </a:defRPr>
            </a:lvl1pPr>
          </a:lstStyle>
          <a:p>
            <a:pPr>
              <a:defRPr/>
            </a:pPr>
            <a:r>
              <a:rPr lang="en-US"/>
              <a:t>For official use only</a:t>
            </a:r>
          </a:p>
        </p:txBody>
      </p:sp>
      <p:sp>
        <p:nvSpPr>
          <p:cNvPr id="7" name="Slide Number Placeholder 5"/>
          <p:cNvSpPr>
            <a:spLocks noGrp="1"/>
          </p:cNvSpPr>
          <p:nvPr>
            <p:ph type="sldNum" sz="quarter" idx="12"/>
          </p:nvPr>
        </p:nvSpPr>
        <p:spPr/>
        <p:txBody>
          <a:bodyPr/>
          <a:lstStyle>
            <a:lvl1pPr algn="ctr" eaLnBrk="0" hangingPunct="0">
              <a:defRPr b="1"/>
            </a:lvl1pPr>
          </a:lstStyle>
          <a:p>
            <a:fld id="{A0CF8AFD-0FE3-49FB-A20E-5863B734C6DA}" type="slidenum">
              <a:rPr lang="en-US" altLang="en-US"/>
              <a:pPr/>
              <a:t>‹#›</a:t>
            </a:fld>
            <a:endParaRPr lang="en-US" altLang="en-US"/>
          </a:p>
        </p:txBody>
      </p:sp>
    </p:spTree>
    <p:extLst>
      <p:ext uri="{BB962C8B-B14F-4D97-AF65-F5344CB8AC3E}">
        <p14:creationId xmlns:p14="http://schemas.microsoft.com/office/powerpoint/2010/main" val="4209476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3124200" y="6356350"/>
            <a:ext cx="2895600" cy="365125"/>
          </a:xfrm>
        </p:spPr>
        <p:txBody>
          <a:bodyPr/>
          <a:lstStyle>
            <a:lvl1pPr algn="ctr" eaLnBrk="0" fontAlgn="base" hangingPunct="0">
              <a:spcBef>
                <a:spcPct val="0"/>
              </a:spcBef>
              <a:spcAft>
                <a:spcPct val="0"/>
              </a:spcAft>
              <a:defRPr/>
            </a:lvl1pPr>
          </a:lstStyle>
          <a:p>
            <a:pPr>
              <a:defRPr/>
            </a:pPr>
            <a:r>
              <a:rPr lang="en-US"/>
              <a:t>For official use only</a:t>
            </a:r>
          </a:p>
        </p:txBody>
      </p:sp>
      <p:sp>
        <p:nvSpPr>
          <p:cNvPr id="5" name="Slide Number Placeholder 5"/>
          <p:cNvSpPr>
            <a:spLocks noGrp="1"/>
          </p:cNvSpPr>
          <p:nvPr>
            <p:ph type="sldNum" sz="quarter" idx="11"/>
          </p:nvPr>
        </p:nvSpPr>
        <p:spPr>
          <a:xfrm>
            <a:off x="8001000" y="6356350"/>
            <a:ext cx="685800" cy="365125"/>
          </a:xfrm>
        </p:spPr>
        <p:txBody>
          <a:bodyPr/>
          <a:lstStyle>
            <a:lvl1pPr algn="r" eaLnBrk="0" hangingPunct="0">
              <a:defRPr b="1"/>
            </a:lvl1pPr>
          </a:lstStyle>
          <a:p>
            <a:fld id="{E1883238-D779-43BE-9040-4314B104427C}" type="slidenum">
              <a:rPr lang="en-US" altLang="en-US"/>
              <a:pPr/>
              <a:t>‹#›</a:t>
            </a:fld>
            <a:endParaRPr lang="en-US" altLang="en-US"/>
          </a:p>
        </p:txBody>
      </p:sp>
    </p:spTree>
    <p:extLst>
      <p:ext uri="{BB962C8B-B14F-4D97-AF65-F5344CB8AC3E}">
        <p14:creationId xmlns:p14="http://schemas.microsoft.com/office/powerpoint/2010/main" val="323097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2DD7ECF0-D7D9-4DF5-9C09-B3C7C17C3811}" type="slidenum">
              <a:rPr lang="en-US"/>
              <a:pPr/>
              <a:t>‹#›</a:t>
            </a:fld>
            <a:endParaRPr lang="en-US"/>
          </a:p>
        </p:txBody>
      </p:sp>
    </p:spTree>
    <p:extLst>
      <p:ext uri="{BB962C8B-B14F-4D97-AF65-F5344CB8AC3E}">
        <p14:creationId xmlns:p14="http://schemas.microsoft.com/office/powerpoint/2010/main" val="2582263112"/>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0C388F79-57BC-4E4D-8868-D6579D4FFFBD}" type="datetimeFigureOut">
              <a:rPr lang="en-US"/>
              <a:pPr>
                <a:defRPr/>
              </a:pPr>
              <a:t>9/25/2015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lgn="ctr" eaLnBrk="0" hangingPunct="0">
              <a:defRPr b="1"/>
            </a:lvl1pPr>
          </a:lstStyle>
          <a:p>
            <a:fld id="{CB8C0F16-7E1C-46E8-9F33-42406A627886}" type="slidenum">
              <a:rPr lang="en-US" altLang="en-US"/>
              <a:pPr/>
              <a:t>‹#›</a:t>
            </a:fld>
            <a:endParaRPr lang="en-US" altLang="en-US"/>
          </a:p>
        </p:txBody>
      </p:sp>
    </p:spTree>
    <p:extLst>
      <p:ext uri="{BB962C8B-B14F-4D97-AF65-F5344CB8AC3E}">
        <p14:creationId xmlns:p14="http://schemas.microsoft.com/office/powerpoint/2010/main" val="4618139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1B7ACDF9-BE9E-47C2-8A48-1F7E8CFFC7B2}" type="datetimeFigureOut">
              <a:rPr lang="en-US"/>
              <a:pPr>
                <a:defRPr/>
              </a:pPr>
              <a:t>9/25/2015</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lgn="ctr" eaLnBrk="0" hangingPunct="0">
              <a:defRPr b="1"/>
            </a:lvl1pPr>
          </a:lstStyle>
          <a:p>
            <a:fld id="{B0BD8B4F-E107-4190-8856-483F13A358B4}" type="slidenum">
              <a:rPr lang="en-US" altLang="en-US"/>
              <a:pPr/>
              <a:t>‹#›</a:t>
            </a:fld>
            <a:endParaRPr lang="en-US" altLang="en-US"/>
          </a:p>
        </p:txBody>
      </p:sp>
    </p:spTree>
    <p:extLst>
      <p:ext uri="{BB962C8B-B14F-4D97-AF65-F5344CB8AC3E}">
        <p14:creationId xmlns:p14="http://schemas.microsoft.com/office/powerpoint/2010/main" val="21767022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E5C5C9E8-B5C6-4781-90CD-7E47762AC167}" type="datetimeFigureOut">
              <a:rPr lang="en-US"/>
              <a:pPr>
                <a:defRPr/>
              </a:pPr>
              <a:t>9/25/2015</a:t>
            </a:fld>
            <a:endParaRPr lang="en-US"/>
          </a:p>
        </p:txBody>
      </p:sp>
      <p:sp>
        <p:nvSpPr>
          <p:cNvPr id="8" name="Footer Placeholder 7"/>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p:spPr>
        <p:txBody>
          <a:bodyPr/>
          <a:lstStyle>
            <a:lvl1pPr algn="ctr" eaLnBrk="0" hangingPunct="0">
              <a:defRPr b="1"/>
            </a:lvl1pPr>
          </a:lstStyle>
          <a:p>
            <a:fld id="{836E5C8E-DDE7-41BE-A4DF-5821250F2151}" type="slidenum">
              <a:rPr lang="en-US" altLang="en-US"/>
              <a:pPr/>
              <a:t>‹#›</a:t>
            </a:fld>
            <a:endParaRPr lang="en-US" altLang="en-US"/>
          </a:p>
        </p:txBody>
      </p:sp>
    </p:spTree>
    <p:extLst>
      <p:ext uri="{BB962C8B-B14F-4D97-AF65-F5344CB8AC3E}">
        <p14:creationId xmlns:p14="http://schemas.microsoft.com/office/powerpoint/2010/main" val="3437195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E884EAD3-678B-40E3-A0FA-2F0C409640DF}" type="datetimeFigureOut">
              <a:rPr lang="en-US"/>
              <a:pPr>
                <a:defRPr/>
              </a:pPr>
              <a:t>9/25/2015</a:t>
            </a:fld>
            <a:endParaRPr lang="en-US"/>
          </a:p>
        </p:txBody>
      </p:sp>
      <p:sp>
        <p:nvSpPr>
          <p:cNvPr id="4" name="Footer Placeholder 3"/>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p:spPr>
        <p:txBody>
          <a:bodyPr/>
          <a:lstStyle>
            <a:lvl1pPr algn="ctr" eaLnBrk="0" hangingPunct="0">
              <a:defRPr b="1"/>
            </a:lvl1pPr>
          </a:lstStyle>
          <a:p>
            <a:fld id="{F0BBD51E-45F5-4065-9DA1-CEC7C6814928}" type="slidenum">
              <a:rPr lang="en-US" altLang="en-US"/>
              <a:pPr/>
              <a:t>‹#›</a:t>
            </a:fld>
            <a:endParaRPr lang="en-US" altLang="en-US"/>
          </a:p>
        </p:txBody>
      </p:sp>
    </p:spTree>
    <p:extLst>
      <p:ext uri="{BB962C8B-B14F-4D97-AF65-F5344CB8AC3E}">
        <p14:creationId xmlns:p14="http://schemas.microsoft.com/office/powerpoint/2010/main" val="729614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FAE9FF0B-E325-49C1-A999-08FD253FDD13}" type="datetimeFigureOut">
              <a:rPr lang="en-US"/>
              <a:pPr>
                <a:defRPr/>
              </a:pPr>
              <a:t>9/25/2015</a:t>
            </a:fld>
            <a:endParaRPr lang="en-US"/>
          </a:p>
        </p:txBody>
      </p:sp>
      <p:sp>
        <p:nvSpPr>
          <p:cNvPr id="3" name="Footer Placeholder 2"/>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p:spPr>
        <p:txBody>
          <a:bodyPr/>
          <a:lstStyle>
            <a:lvl1pPr algn="ctr" eaLnBrk="0" hangingPunct="0">
              <a:defRPr b="1"/>
            </a:lvl1pPr>
          </a:lstStyle>
          <a:p>
            <a:fld id="{C0E30FB6-5F8C-45CC-A522-D7A106D44993}" type="slidenum">
              <a:rPr lang="en-US" altLang="en-US"/>
              <a:pPr/>
              <a:t>‹#›</a:t>
            </a:fld>
            <a:endParaRPr lang="en-US" altLang="en-US"/>
          </a:p>
        </p:txBody>
      </p:sp>
    </p:spTree>
    <p:extLst>
      <p:ext uri="{BB962C8B-B14F-4D97-AF65-F5344CB8AC3E}">
        <p14:creationId xmlns:p14="http://schemas.microsoft.com/office/powerpoint/2010/main" val="15621919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F6E5AF6C-4D9B-4CA9-BF2D-66F2503DC451}" type="datetimeFigureOut">
              <a:rPr lang="en-US"/>
              <a:pPr>
                <a:defRPr/>
              </a:pPr>
              <a:t>9/25/2015</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lgn="ctr" eaLnBrk="0" hangingPunct="0">
              <a:defRPr b="1"/>
            </a:lvl1pPr>
          </a:lstStyle>
          <a:p>
            <a:fld id="{29D5967A-1530-4B51-8A9D-F40CB0D57785}" type="slidenum">
              <a:rPr lang="en-US" altLang="en-US"/>
              <a:pPr/>
              <a:t>‹#›</a:t>
            </a:fld>
            <a:endParaRPr lang="en-US" altLang="en-US"/>
          </a:p>
        </p:txBody>
      </p:sp>
    </p:spTree>
    <p:extLst>
      <p:ext uri="{BB962C8B-B14F-4D97-AF65-F5344CB8AC3E}">
        <p14:creationId xmlns:p14="http://schemas.microsoft.com/office/powerpoint/2010/main" val="1428027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D5F09156-302E-45C2-A1EE-753A6CC6AA76}" type="datetimeFigureOut">
              <a:rPr lang="en-US"/>
              <a:pPr>
                <a:defRPr/>
              </a:pPr>
              <a:t>9/25/2015</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lgn="ctr" eaLnBrk="0" hangingPunct="0">
              <a:defRPr b="1"/>
            </a:lvl1pPr>
          </a:lstStyle>
          <a:p>
            <a:fld id="{C8838FF2-9E10-44FE-B8C8-C0BBF5C6C8D9}" type="slidenum">
              <a:rPr lang="en-US" altLang="en-US"/>
              <a:pPr/>
              <a:t>‹#›</a:t>
            </a:fld>
            <a:endParaRPr lang="en-US" altLang="en-US"/>
          </a:p>
        </p:txBody>
      </p:sp>
    </p:spTree>
    <p:extLst>
      <p:ext uri="{BB962C8B-B14F-4D97-AF65-F5344CB8AC3E}">
        <p14:creationId xmlns:p14="http://schemas.microsoft.com/office/powerpoint/2010/main" val="38768883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953C088F-AB2C-4B46-AF2A-783DBC1E0032}" type="datetimeFigureOut">
              <a:rPr lang="en-US"/>
              <a:pPr>
                <a:defRPr/>
              </a:pPr>
              <a:t>9/25/2015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lgn="ctr" eaLnBrk="0" hangingPunct="0">
              <a:defRPr b="1"/>
            </a:lvl1pPr>
          </a:lstStyle>
          <a:p>
            <a:fld id="{9AAA232F-7215-474B-A231-E678B140D741}" type="slidenum">
              <a:rPr lang="en-US" altLang="en-US"/>
              <a:pPr/>
              <a:t>‹#›</a:t>
            </a:fld>
            <a:endParaRPr lang="en-US" altLang="en-US"/>
          </a:p>
        </p:txBody>
      </p:sp>
    </p:spTree>
    <p:extLst>
      <p:ext uri="{BB962C8B-B14F-4D97-AF65-F5344CB8AC3E}">
        <p14:creationId xmlns:p14="http://schemas.microsoft.com/office/powerpoint/2010/main" val="2730421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1C37DE31-81D3-4FF4-BB7C-04B94561FC1F}" type="datetimeFigureOut">
              <a:rPr lang="en-US"/>
              <a:pPr>
                <a:defRPr/>
              </a:pPr>
              <a:t>9/25/2015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lgn="ctr" eaLnBrk="0" hangingPunct="0">
              <a:defRPr b="1"/>
            </a:lvl1pPr>
          </a:lstStyle>
          <a:p>
            <a:fld id="{780FF940-1868-46C8-8EFA-D02D93C9CEFD}" type="slidenum">
              <a:rPr lang="en-US" altLang="en-US"/>
              <a:pPr/>
              <a:t>‹#›</a:t>
            </a:fld>
            <a:endParaRPr lang="en-US" altLang="en-US"/>
          </a:p>
        </p:txBody>
      </p:sp>
    </p:spTree>
    <p:extLst>
      <p:ext uri="{BB962C8B-B14F-4D97-AF65-F5344CB8AC3E}">
        <p14:creationId xmlns:p14="http://schemas.microsoft.com/office/powerpoint/2010/main" val="41991351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C:\WINDOWS\Desktop\CBP POWERPOINT PRESENTATION\DHS_cbp_S3.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41016" t="42406" r="41016" b="42404"/>
          <a:stretch>
            <a:fillRect/>
          </a:stretch>
        </p:blipFill>
        <p:spPr bwMode="auto">
          <a:xfrm>
            <a:off x="152400" y="5980113"/>
            <a:ext cx="222408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Date Placeholder 3"/>
          <p:cNvSpPr>
            <a:spLocks noGrp="1"/>
          </p:cNvSpPr>
          <p:nvPr>
            <p:ph type="dt" sz="half" idx="10"/>
          </p:nvPr>
        </p:nvSpPr>
        <p:spPr/>
        <p:txBody>
          <a:bodyPr/>
          <a:lstStyle>
            <a:lvl1pPr algn="ctr" eaLnBrk="0" fontAlgn="base" hangingPunct="0">
              <a:spcBef>
                <a:spcPct val="0"/>
              </a:spcBef>
              <a:spcAft>
                <a:spcPct val="0"/>
              </a:spcAft>
              <a:defRPr sz="1200" b="1">
                <a:latin typeface="Times New Roman" pitchFamily="18" charset="0"/>
                <a:cs typeface="Times New Roman" pitchFamily="18" charset="0"/>
              </a:defRPr>
            </a:lvl1pPr>
          </a:lstStyle>
          <a:p>
            <a:pPr>
              <a:defRPr/>
            </a:pPr>
            <a:r>
              <a:rPr lang="en-US"/>
              <a:t>August 2013</a:t>
            </a:r>
            <a:endParaRPr lang="en-US" dirty="0"/>
          </a:p>
        </p:txBody>
      </p:sp>
      <p:sp>
        <p:nvSpPr>
          <p:cNvPr id="6" name="Footer Placeholder 4"/>
          <p:cNvSpPr>
            <a:spLocks noGrp="1"/>
          </p:cNvSpPr>
          <p:nvPr>
            <p:ph type="ftr" sz="quarter" idx="11"/>
          </p:nvPr>
        </p:nvSpPr>
        <p:spPr/>
        <p:txBody>
          <a:bodyPr/>
          <a:lstStyle>
            <a:lvl1pPr algn="ctr" eaLnBrk="0" fontAlgn="base" hangingPunct="0">
              <a:spcBef>
                <a:spcPct val="0"/>
              </a:spcBef>
              <a:spcAft>
                <a:spcPct val="0"/>
              </a:spcAft>
              <a:defRPr sz="1800" b="1" i="1">
                <a:latin typeface="Times New Roman" pitchFamily="18" charset="0"/>
                <a:cs typeface="Times New Roman" pitchFamily="18" charset="0"/>
              </a:defRPr>
            </a:lvl1pPr>
          </a:lstStyle>
          <a:p>
            <a:pPr>
              <a:defRPr/>
            </a:pPr>
            <a:r>
              <a:rPr lang="en-US"/>
              <a:t>For official use only</a:t>
            </a:r>
          </a:p>
        </p:txBody>
      </p:sp>
      <p:sp>
        <p:nvSpPr>
          <p:cNvPr id="7" name="Slide Number Placeholder 5"/>
          <p:cNvSpPr>
            <a:spLocks noGrp="1"/>
          </p:cNvSpPr>
          <p:nvPr>
            <p:ph type="sldNum" sz="quarter" idx="12"/>
          </p:nvPr>
        </p:nvSpPr>
        <p:spPr/>
        <p:txBody>
          <a:bodyPr/>
          <a:lstStyle>
            <a:lvl1pPr algn="ctr" eaLnBrk="0" hangingPunct="0">
              <a:defRPr b="1"/>
            </a:lvl1pPr>
          </a:lstStyle>
          <a:p>
            <a:fld id="{BE9ED431-AD96-498B-8332-919E04D31604}" type="slidenum">
              <a:rPr lang="en-US" altLang="en-US"/>
              <a:pPr/>
              <a:t>‹#›</a:t>
            </a:fld>
            <a:endParaRPr lang="en-US" altLang="en-US"/>
          </a:p>
        </p:txBody>
      </p:sp>
    </p:spTree>
    <p:extLst>
      <p:ext uri="{BB962C8B-B14F-4D97-AF65-F5344CB8AC3E}">
        <p14:creationId xmlns:p14="http://schemas.microsoft.com/office/powerpoint/2010/main" val="3709926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7FC8F3B7-2CC2-4745-A804-92B1E8B4D790}" type="slidenum">
              <a:rPr lang="en-US"/>
              <a:pPr/>
              <a:t>‹#›</a:t>
            </a:fld>
            <a:endParaRPr lang="en-US"/>
          </a:p>
        </p:txBody>
      </p:sp>
    </p:spTree>
    <p:extLst>
      <p:ext uri="{BB962C8B-B14F-4D97-AF65-F5344CB8AC3E}">
        <p14:creationId xmlns:p14="http://schemas.microsoft.com/office/powerpoint/2010/main" val="3017341445"/>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525963"/>
          </a:xfrm>
        </p:spPr>
        <p:txBody>
          <a:bodyPr>
            <a:normAutofit/>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3124200" y="6356350"/>
            <a:ext cx="2895600" cy="365125"/>
          </a:xfrm>
        </p:spPr>
        <p:txBody>
          <a:bodyPr/>
          <a:lstStyle>
            <a:lvl1pPr algn="ctr" eaLnBrk="0" fontAlgn="base" hangingPunct="0">
              <a:spcBef>
                <a:spcPct val="0"/>
              </a:spcBef>
              <a:spcAft>
                <a:spcPct val="0"/>
              </a:spcAft>
              <a:defRPr/>
            </a:lvl1pPr>
          </a:lstStyle>
          <a:p>
            <a:pPr>
              <a:defRPr/>
            </a:pPr>
            <a:r>
              <a:rPr lang="en-US"/>
              <a:t>For official use only</a:t>
            </a:r>
          </a:p>
        </p:txBody>
      </p:sp>
      <p:sp>
        <p:nvSpPr>
          <p:cNvPr id="5" name="Slide Number Placeholder 5"/>
          <p:cNvSpPr>
            <a:spLocks noGrp="1"/>
          </p:cNvSpPr>
          <p:nvPr>
            <p:ph type="sldNum" sz="quarter" idx="11"/>
          </p:nvPr>
        </p:nvSpPr>
        <p:spPr>
          <a:xfrm>
            <a:off x="8001000" y="6356350"/>
            <a:ext cx="685800" cy="365125"/>
          </a:xfrm>
        </p:spPr>
        <p:txBody>
          <a:bodyPr/>
          <a:lstStyle>
            <a:lvl1pPr algn="r" eaLnBrk="0" hangingPunct="0">
              <a:defRPr b="1"/>
            </a:lvl1pPr>
          </a:lstStyle>
          <a:p>
            <a:fld id="{01A121B0-64B9-48BE-974E-C4BC5E0FF22B}" type="slidenum">
              <a:rPr lang="en-US" altLang="en-US"/>
              <a:pPr/>
              <a:t>‹#›</a:t>
            </a:fld>
            <a:endParaRPr lang="en-US" altLang="en-US"/>
          </a:p>
        </p:txBody>
      </p:sp>
    </p:spTree>
    <p:extLst>
      <p:ext uri="{BB962C8B-B14F-4D97-AF65-F5344CB8AC3E}">
        <p14:creationId xmlns:p14="http://schemas.microsoft.com/office/powerpoint/2010/main" val="806146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8D58E1CD-8EC1-4B11-93DE-EE1C56645ED9}" type="datetimeFigureOut">
              <a:rPr lang="en-US"/>
              <a:pPr>
                <a:defRPr/>
              </a:pPr>
              <a:t>9/25/2015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lgn="ctr" eaLnBrk="0" hangingPunct="0">
              <a:defRPr b="1"/>
            </a:lvl1pPr>
          </a:lstStyle>
          <a:p>
            <a:fld id="{B5F327F4-0D0F-4348-BFED-19B26B5EA058}" type="slidenum">
              <a:rPr lang="en-US" altLang="en-US"/>
              <a:pPr/>
              <a:t>‹#›</a:t>
            </a:fld>
            <a:endParaRPr lang="en-US" altLang="en-US"/>
          </a:p>
        </p:txBody>
      </p:sp>
    </p:spTree>
    <p:extLst>
      <p:ext uri="{BB962C8B-B14F-4D97-AF65-F5344CB8AC3E}">
        <p14:creationId xmlns:p14="http://schemas.microsoft.com/office/powerpoint/2010/main" val="10489853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39CFAE4C-2601-4059-A9AE-53AFC011AEEE}" type="datetimeFigureOut">
              <a:rPr lang="en-US"/>
              <a:pPr>
                <a:defRPr/>
              </a:pPr>
              <a:t>9/25/2015</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lgn="ctr" eaLnBrk="0" hangingPunct="0">
              <a:defRPr b="1"/>
            </a:lvl1pPr>
          </a:lstStyle>
          <a:p>
            <a:fld id="{13D98CB3-BE7A-4C94-B8FB-5E0215CA857C}" type="slidenum">
              <a:rPr lang="en-US" altLang="en-US"/>
              <a:pPr/>
              <a:t>‹#›</a:t>
            </a:fld>
            <a:endParaRPr lang="en-US" altLang="en-US"/>
          </a:p>
        </p:txBody>
      </p:sp>
    </p:spTree>
    <p:extLst>
      <p:ext uri="{BB962C8B-B14F-4D97-AF65-F5344CB8AC3E}">
        <p14:creationId xmlns:p14="http://schemas.microsoft.com/office/powerpoint/2010/main" val="28229542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341F9853-8D6B-4D82-991B-A25D7C057A08}" type="datetimeFigureOut">
              <a:rPr lang="en-US"/>
              <a:pPr>
                <a:defRPr/>
              </a:pPr>
              <a:t>9/25/2015</a:t>
            </a:fld>
            <a:endParaRPr lang="en-US"/>
          </a:p>
        </p:txBody>
      </p:sp>
      <p:sp>
        <p:nvSpPr>
          <p:cNvPr id="8" name="Footer Placeholder 7"/>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p:spPr>
        <p:txBody>
          <a:bodyPr/>
          <a:lstStyle>
            <a:lvl1pPr algn="ctr" eaLnBrk="0" hangingPunct="0">
              <a:defRPr b="1"/>
            </a:lvl1pPr>
          </a:lstStyle>
          <a:p>
            <a:fld id="{FB8C033E-E7AD-439E-9345-015C9F5B8C33}" type="slidenum">
              <a:rPr lang="en-US" altLang="en-US"/>
              <a:pPr/>
              <a:t>‹#›</a:t>
            </a:fld>
            <a:endParaRPr lang="en-US" altLang="en-US"/>
          </a:p>
        </p:txBody>
      </p:sp>
    </p:spTree>
    <p:extLst>
      <p:ext uri="{BB962C8B-B14F-4D97-AF65-F5344CB8AC3E}">
        <p14:creationId xmlns:p14="http://schemas.microsoft.com/office/powerpoint/2010/main" val="22123281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C9657014-19C4-471A-9B3D-ED334F8EB5C9}" type="datetimeFigureOut">
              <a:rPr lang="en-US"/>
              <a:pPr>
                <a:defRPr/>
              </a:pPr>
              <a:t>9/25/2015</a:t>
            </a:fld>
            <a:endParaRPr lang="en-US"/>
          </a:p>
        </p:txBody>
      </p:sp>
      <p:sp>
        <p:nvSpPr>
          <p:cNvPr id="4" name="Footer Placeholder 3"/>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p:spPr>
        <p:txBody>
          <a:bodyPr/>
          <a:lstStyle>
            <a:lvl1pPr algn="ctr" eaLnBrk="0" hangingPunct="0">
              <a:defRPr b="1"/>
            </a:lvl1pPr>
          </a:lstStyle>
          <a:p>
            <a:fld id="{5AA65C26-98A0-4937-8383-05228E8DE348}" type="slidenum">
              <a:rPr lang="en-US" altLang="en-US"/>
              <a:pPr/>
              <a:t>‹#›</a:t>
            </a:fld>
            <a:endParaRPr lang="en-US" altLang="en-US"/>
          </a:p>
        </p:txBody>
      </p:sp>
    </p:spTree>
    <p:extLst>
      <p:ext uri="{BB962C8B-B14F-4D97-AF65-F5344CB8AC3E}">
        <p14:creationId xmlns:p14="http://schemas.microsoft.com/office/powerpoint/2010/main" val="1641353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8C045B49-F251-4554-93FC-87723F45C2AD}" type="datetimeFigureOut">
              <a:rPr lang="en-US"/>
              <a:pPr>
                <a:defRPr/>
              </a:pPr>
              <a:t>9/25/2015</a:t>
            </a:fld>
            <a:endParaRPr lang="en-US"/>
          </a:p>
        </p:txBody>
      </p:sp>
      <p:sp>
        <p:nvSpPr>
          <p:cNvPr id="3" name="Footer Placeholder 2"/>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p:spPr>
        <p:txBody>
          <a:bodyPr/>
          <a:lstStyle>
            <a:lvl1pPr algn="ctr" eaLnBrk="0" hangingPunct="0">
              <a:defRPr b="1"/>
            </a:lvl1pPr>
          </a:lstStyle>
          <a:p>
            <a:fld id="{F5D95CA3-CE5A-4789-A094-2B0F013B5E0C}" type="slidenum">
              <a:rPr lang="en-US" altLang="en-US"/>
              <a:pPr/>
              <a:t>‹#›</a:t>
            </a:fld>
            <a:endParaRPr lang="en-US" altLang="en-US"/>
          </a:p>
        </p:txBody>
      </p:sp>
    </p:spTree>
    <p:extLst>
      <p:ext uri="{BB962C8B-B14F-4D97-AF65-F5344CB8AC3E}">
        <p14:creationId xmlns:p14="http://schemas.microsoft.com/office/powerpoint/2010/main" val="7966067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53F12448-E999-4CBF-B002-36EF37A581FB}" type="datetimeFigureOut">
              <a:rPr lang="en-US"/>
              <a:pPr>
                <a:defRPr/>
              </a:pPr>
              <a:t>9/25/2015</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lgn="ctr" eaLnBrk="0" hangingPunct="0">
              <a:defRPr b="1"/>
            </a:lvl1pPr>
          </a:lstStyle>
          <a:p>
            <a:fld id="{C56D0B33-6AD4-4482-AD0B-07E9932E4571}" type="slidenum">
              <a:rPr lang="en-US" altLang="en-US"/>
              <a:pPr/>
              <a:t>‹#›</a:t>
            </a:fld>
            <a:endParaRPr lang="en-US" altLang="en-US"/>
          </a:p>
        </p:txBody>
      </p:sp>
    </p:spTree>
    <p:extLst>
      <p:ext uri="{BB962C8B-B14F-4D97-AF65-F5344CB8AC3E}">
        <p14:creationId xmlns:p14="http://schemas.microsoft.com/office/powerpoint/2010/main" val="20217120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39BECE19-B95A-41D9-9B6B-BCD958728FC1}" type="datetimeFigureOut">
              <a:rPr lang="en-US"/>
              <a:pPr>
                <a:defRPr/>
              </a:pPr>
              <a:t>9/25/2015</a:t>
            </a:fld>
            <a:endParaRPr lang="en-US"/>
          </a:p>
        </p:txBody>
      </p:sp>
      <p:sp>
        <p:nvSpPr>
          <p:cNvPr id="6" name="Footer Placeholder 5"/>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p:spPr>
        <p:txBody>
          <a:bodyPr/>
          <a:lstStyle>
            <a:lvl1pPr algn="ctr" eaLnBrk="0" hangingPunct="0">
              <a:defRPr b="1"/>
            </a:lvl1pPr>
          </a:lstStyle>
          <a:p>
            <a:fld id="{339406D0-AC96-4F03-92C7-D5E09C7D9B17}" type="slidenum">
              <a:rPr lang="en-US" altLang="en-US"/>
              <a:pPr/>
              <a:t>‹#›</a:t>
            </a:fld>
            <a:endParaRPr lang="en-US" altLang="en-US"/>
          </a:p>
        </p:txBody>
      </p:sp>
    </p:spTree>
    <p:extLst>
      <p:ext uri="{BB962C8B-B14F-4D97-AF65-F5344CB8AC3E}">
        <p14:creationId xmlns:p14="http://schemas.microsoft.com/office/powerpoint/2010/main" val="419719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0B1F7FDE-54FA-402E-AA54-7FA80C70F1AB}" type="datetimeFigureOut">
              <a:rPr lang="en-US"/>
              <a:pPr>
                <a:defRPr/>
              </a:pPr>
              <a:t>9/25/2015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lgn="ctr" eaLnBrk="0" hangingPunct="0">
              <a:defRPr b="1"/>
            </a:lvl1pPr>
          </a:lstStyle>
          <a:p>
            <a:fld id="{CC11368D-BBB9-4EC4-9A9A-E16688E60608}" type="slidenum">
              <a:rPr lang="en-US" altLang="en-US"/>
              <a:pPr/>
              <a:t>‹#›</a:t>
            </a:fld>
            <a:endParaRPr lang="en-US" altLang="en-US"/>
          </a:p>
        </p:txBody>
      </p:sp>
    </p:spTree>
    <p:extLst>
      <p:ext uri="{BB962C8B-B14F-4D97-AF65-F5344CB8AC3E}">
        <p14:creationId xmlns:p14="http://schemas.microsoft.com/office/powerpoint/2010/main" val="3938459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p:spPr>
        <p:txBody>
          <a:bodyPr/>
          <a:lstStyle>
            <a:lvl1pPr algn="ctr" eaLnBrk="0" fontAlgn="base" hangingPunct="0">
              <a:spcBef>
                <a:spcPct val="0"/>
              </a:spcBef>
              <a:spcAft>
                <a:spcPct val="0"/>
              </a:spcAft>
              <a:defRPr b="1"/>
            </a:lvl1pPr>
          </a:lstStyle>
          <a:p>
            <a:pPr>
              <a:defRPr/>
            </a:pPr>
            <a:fld id="{33F3AFDC-CD29-4E23-BB83-651B51514389}" type="datetimeFigureOut">
              <a:rPr lang="en-US"/>
              <a:pPr>
                <a:defRPr/>
              </a:pPr>
              <a:t>9/25/2015</a:t>
            </a:fld>
            <a:endParaRPr lang="en-US"/>
          </a:p>
        </p:txBody>
      </p:sp>
      <p:sp>
        <p:nvSpPr>
          <p:cNvPr id="5" name="Footer Placeholder 4"/>
          <p:cNvSpPr>
            <a:spLocks noGrp="1"/>
          </p:cNvSpPr>
          <p:nvPr>
            <p:ph type="ftr" sz="quarter" idx="11"/>
          </p:nvPr>
        </p:nvSpPr>
        <p:spPr>
          <a:xfrm>
            <a:off x="3124200" y="6356350"/>
            <a:ext cx="2895600" cy="365125"/>
          </a:xfrm>
        </p:spPr>
        <p:txBody>
          <a:bodyPr/>
          <a:lstStyle>
            <a:lvl1pPr algn="ctr" eaLnBrk="0" fontAlgn="base" hangingPunct="0">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p:spPr>
        <p:txBody>
          <a:bodyPr/>
          <a:lstStyle>
            <a:lvl1pPr algn="ctr" eaLnBrk="0" hangingPunct="0">
              <a:defRPr b="1"/>
            </a:lvl1pPr>
          </a:lstStyle>
          <a:p>
            <a:fld id="{C55A8E8A-8CDE-4F24-872B-FC1478D30E21}" type="slidenum">
              <a:rPr lang="en-US" altLang="en-US"/>
              <a:pPr/>
              <a:t>‹#›</a:t>
            </a:fld>
            <a:endParaRPr lang="en-US" altLang="en-US"/>
          </a:p>
        </p:txBody>
      </p:sp>
    </p:spTree>
    <p:extLst>
      <p:ext uri="{BB962C8B-B14F-4D97-AF65-F5344CB8AC3E}">
        <p14:creationId xmlns:p14="http://schemas.microsoft.com/office/powerpoint/2010/main" val="386358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D8852C48-F317-4271-9029-23D6DF3E2DEA}" type="slidenum">
              <a:rPr lang="en-US"/>
              <a:pPr/>
              <a:t>‹#›</a:t>
            </a:fld>
            <a:endParaRPr lang="en-US"/>
          </a:p>
        </p:txBody>
      </p:sp>
    </p:spTree>
    <p:extLst>
      <p:ext uri="{BB962C8B-B14F-4D97-AF65-F5344CB8AC3E}">
        <p14:creationId xmlns:p14="http://schemas.microsoft.com/office/powerpoint/2010/main" val="330320197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sldNum" sz="quarter" idx="10"/>
          </p:nvPr>
        </p:nvSpPr>
        <p:spPr>
          <a:xfrm>
            <a:off x="8534400" y="6310313"/>
            <a:ext cx="457200" cy="274637"/>
          </a:xfrm>
          <a:prstGeom prst="rect">
            <a:avLst/>
          </a:prstGeom>
        </p:spPr>
        <p:txBody>
          <a:bodyPr vert="horz" wrap="square" lIns="91440" tIns="45720" rIns="91440" bIns="45720" numCol="1" anchor="t" anchorCtr="0" compatLnSpc="1">
            <a:prstTxWarp prst="textNoShape">
              <a:avLst/>
            </a:prstTxWarp>
          </a:bodyPr>
          <a:lstStyle>
            <a:lvl1pPr>
              <a:defRPr/>
            </a:lvl1pPr>
          </a:lstStyle>
          <a:p>
            <a:fld id="{9BC23567-0A07-47A5-BD78-8E57E62C0C83}" type="slidenum">
              <a:rPr lang="en-US"/>
              <a:pPr/>
              <a:t>‹#›</a:t>
            </a:fld>
            <a:endParaRPr lang="en-US"/>
          </a:p>
        </p:txBody>
      </p:sp>
    </p:spTree>
    <p:extLst>
      <p:ext uri="{BB962C8B-B14F-4D97-AF65-F5344CB8AC3E}">
        <p14:creationId xmlns:p14="http://schemas.microsoft.com/office/powerpoint/2010/main" val="4134982056"/>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Oval 90"/>
          <p:cNvSpPr>
            <a:spLocks noChangeArrowheads="1"/>
          </p:cNvSpPr>
          <p:nvPr userDrawn="1"/>
        </p:nvSpPr>
        <p:spPr bwMode="auto">
          <a:xfrm>
            <a:off x="576263" y="6219825"/>
            <a:ext cx="9525" cy="11113"/>
          </a:xfrm>
          <a:prstGeom prst="ellipse">
            <a:avLst/>
          </a:prstGeom>
          <a:solidFill>
            <a:srgbClr val="053868"/>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endParaRPr lang="en-US" sz="2400" b="0">
              <a:solidFill>
                <a:schemeClr val="tx1"/>
              </a:solidFill>
            </a:endParaRPr>
          </a:p>
        </p:txBody>
      </p:sp>
      <p:pic>
        <p:nvPicPr>
          <p:cNvPr id="1028" name="Picture 159" descr="C:\WINDOWS\Desktop\CBP POWERPOINT PRESENTATION\DHS_cbp_S3.bmp"/>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l="41016" t="42406" r="41016" b="42404"/>
          <a:stretch>
            <a:fillRect/>
          </a:stretch>
        </p:blipFill>
        <p:spPr bwMode="auto">
          <a:xfrm>
            <a:off x="152400" y="6019800"/>
            <a:ext cx="2224088"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 id="2147486414" r:id="rId12"/>
  </p:sldLayoutIdLst>
  <p:transition>
    <p:random/>
  </p:transition>
  <p:hf hdr="0" ftr="0" dt="0"/>
  <p:txStyles>
    <p:titleStyle>
      <a:lvl1pPr algn="l" rtl="0" eaLnBrk="0" fontAlgn="base" hangingPunct="0">
        <a:spcBef>
          <a:spcPct val="0"/>
        </a:spcBef>
        <a:spcAft>
          <a:spcPct val="0"/>
        </a:spcAft>
        <a:defRPr sz="4000" b="1">
          <a:solidFill>
            <a:srgbClr val="000000"/>
          </a:solidFill>
          <a:latin typeface="+mj-lt"/>
          <a:ea typeface="+mj-ea"/>
          <a:cs typeface="+mj-cs"/>
        </a:defRPr>
      </a:lvl1pPr>
      <a:lvl2pPr algn="l" rtl="0" eaLnBrk="0" fontAlgn="base" hangingPunct="0">
        <a:spcBef>
          <a:spcPct val="0"/>
        </a:spcBef>
        <a:spcAft>
          <a:spcPct val="0"/>
        </a:spcAft>
        <a:defRPr sz="4000" b="1">
          <a:solidFill>
            <a:srgbClr val="000000"/>
          </a:solidFill>
          <a:latin typeface="Times New Roman" pitchFamily="18" charset="0"/>
        </a:defRPr>
      </a:lvl2pPr>
      <a:lvl3pPr algn="l" rtl="0" eaLnBrk="0" fontAlgn="base" hangingPunct="0">
        <a:spcBef>
          <a:spcPct val="0"/>
        </a:spcBef>
        <a:spcAft>
          <a:spcPct val="0"/>
        </a:spcAft>
        <a:defRPr sz="4000" b="1">
          <a:solidFill>
            <a:srgbClr val="000000"/>
          </a:solidFill>
          <a:latin typeface="Times New Roman" pitchFamily="18" charset="0"/>
        </a:defRPr>
      </a:lvl3pPr>
      <a:lvl4pPr algn="l" rtl="0" eaLnBrk="0" fontAlgn="base" hangingPunct="0">
        <a:spcBef>
          <a:spcPct val="0"/>
        </a:spcBef>
        <a:spcAft>
          <a:spcPct val="0"/>
        </a:spcAft>
        <a:defRPr sz="4000" b="1">
          <a:solidFill>
            <a:srgbClr val="000000"/>
          </a:solidFill>
          <a:latin typeface="Times New Roman" pitchFamily="18" charset="0"/>
        </a:defRPr>
      </a:lvl4pPr>
      <a:lvl5pPr algn="l" rtl="0" eaLnBrk="0" fontAlgn="base" hangingPunct="0">
        <a:spcBef>
          <a:spcPct val="0"/>
        </a:spcBef>
        <a:spcAft>
          <a:spcPct val="0"/>
        </a:spcAft>
        <a:defRPr sz="4000" b="1">
          <a:solidFill>
            <a:srgbClr val="000000"/>
          </a:solidFill>
          <a:latin typeface="Times New Roman" pitchFamily="18" charset="0"/>
        </a:defRPr>
      </a:lvl5pPr>
      <a:lvl6pPr marL="457200" algn="l" rtl="0" eaLnBrk="0" fontAlgn="base" hangingPunct="0">
        <a:spcBef>
          <a:spcPct val="0"/>
        </a:spcBef>
        <a:spcAft>
          <a:spcPct val="0"/>
        </a:spcAft>
        <a:defRPr sz="4000" b="1">
          <a:solidFill>
            <a:srgbClr val="000000"/>
          </a:solidFill>
          <a:latin typeface="Times New Roman" pitchFamily="18" charset="0"/>
        </a:defRPr>
      </a:lvl6pPr>
      <a:lvl7pPr marL="914400" algn="l" rtl="0" eaLnBrk="0" fontAlgn="base" hangingPunct="0">
        <a:spcBef>
          <a:spcPct val="0"/>
        </a:spcBef>
        <a:spcAft>
          <a:spcPct val="0"/>
        </a:spcAft>
        <a:defRPr sz="4000" b="1">
          <a:solidFill>
            <a:srgbClr val="000000"/>
          </a:solidFill>
          <a:latin typeface="Times New Roman" pitchFamily="18" charset="0"/>
        </a:defRPr>
      </a:lvl7pPr>
      <a:lvl8pPr marL="1371600" algn="l" rtl="0" eaLnBrk="0" fontAlgn="base" hangingPunct="0">
        <a:spcBef>
          <a:spcPct val="0"/>
        </a:spcBef>
        <a:spcAft>
          <a:spcPct val="0"/>
        </a:spcAft>
        <a:defRPr sz="4000" b="1">
          <a:solidFill>
            <a:srgbClr val="000000"/>
          </a:solidFill>
          <a:latin typeface="Times New Roman" pitchFamily="18" charset="0"/>
        </a:defRPr>
      </a:lvl8pPr>
      <a:lvl9pPr marL="1828800" algn="l" rtl="0" eaLnBrk="0" fontAlgn="base" hangingPunct="0">
        <a:spcBef>
          <a:spcPct val="0"/>
        </a:spcBef>
        <a:spcAft>
          <a:spcPct val="0"/>
        </a:spcAft>
        <a:defRPr sz="4000" b="1">
          <a:solidFill>
            <a:srgbClr val="000000"/>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C2999DB4-A4A7-477B-84AF-2F9C833066C5}" type="datetimeFigureOut">
              <a:rPr lang="en-US"/>
              <a:pPr>
                <a:defRPr/>
              </a:pPr>
              <a:t>9/25/2015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7A0C22E5-B083-46A9-BFDC-AE749EA0AF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381" r:id="rId1"/>
    <p:sldLayoutId id="2147486382" r:id="rId2"/>
    <p:sldLayoutId id="2147486383" r:id="rId3"/>
    <p:sldLayoutId id="2147486384" r:id="rId4"/>
    <p:sldLayoutId id="2147486385" r:id="rId5"/>
    <p:sldLayoutId id="2147486386" r:id="rId6"/>
    <p:sldLayoutId id="2147486387" r:id="rId7"/>
    <p:sldLayoutId id="2147486388" r:id="rId8"/>
    <p:sldLayoutId id="2147486389" r:id="rId9"/>
    <p:sldLayoutId id="2147486390" r:id="rId10"/>
    <p:sldLayoutId id="21474863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a:defRPr/>
            </a:pPr>
            <a:fld id="{A56B8901-B52A-4C32-A923-17E76097280D}" type="datetimeFigureOut">
              <a:rPr lang="en-US"/>
              <a:pPr>
                <a:defRPr/>
              </a:pPr>
              <a:t>9/25/2015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F74DA975-2786-426E-B2CF-1D4801D197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15913" y="0"/>
            <a:ext cx="7469187"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spAutoFit/>
          </a:bodyPr>
          <a:lstStyle>
            <a:lvl1pPr algn="l">
              <a:defRPr sz="1100" b="0">
                <a:solidFill>
                  <a:srgbClr val="FFFFFF"/>
                </a:solidFill>
              </a:defRPr>
            </a:lvl1pPr>
          </a:lstStyle>
          <a:p>
            <a:fld id="{4657CA30-670D-4FCC-B334-91FE367CB7DB}" type="slidenum">
              <a:rPr lang="en-US"/>
              <a:pPr/>
              <a:t>‹#›</a:t>
            </a:fld>
            <a:endParaRPr lang="en-US"/>
          </a:p>
        </p:txBody>
      </p:sp>
      <p:sp>
        <p:nvSpPr>
          <p:cNvPr id="4100" name="Rectangle 7"/>
          <p:cNvSpPr>
            <a:spLocks noChangeArrowheads="1"/>
          </p:cNvSpPr>
          <p:nvPr/>
        </p:nvSpPr>
        <p:spPr bwMode="black">
          <a:xfrm>
            <a:off x="5791200" y="6400800"/>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1100" b="0">
                <a:solidFill>
                  <a:srgbClr val="FFFFFF"/>
                </a:solidFill>
              </a:rPr>
              <a:t>Presenter’s Name          June 17, 2003</a:t>
            </a:r>
          </a:p>
        </p:txBody>
      </p:sp>
      <p:pic>
        <p:nvPicPr>
          <p:cNvPr id="4101" name="Picture 17" descr="DHS_cbp_S"/>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04800" y="5864225"/>
            <a:ext cx="25146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Lst>
  <p:hf hdr="0" ftr="0" dt="0"/>
  <p:txStyles>
    <p:titleStyle>
      <a:lvl1pPr algn="l" rtl="0" eaLnBrk="0" fontAlgn="base" hangingPunct="0">
        <a:spcBef>
          <a:spcPct val="0"/>
        </a:spcBef>
        <a:spcAft>
          <a:spcPct val="0"/>
        </a:spcAft>
        <a:defRPr sz="4200">
          <a:solidFill>
            <a:srgbClr val="000063"/>
          </a:solidFill>
          <a:latin typeface="+mj-lt"/>
          <a:ea typeface="+mj-ea"/>
          <a:cs typeface="+mj-cs"/>
        </a:defRPr>
      </a:lvl1pPr>
      <a:lvl2pPr algn="l" rtl="0" eaLnBrk="0" fontAlgn="base" hangingPunct="0">
        <a:spcBef>
          <a:spcPct val="0"/>
        </a:spcBef>
        <a:spcAft>
          <a:spcPct val="0"/>
        </a:spcAft>
        <a:defRPr sz="4200">
          <a:solidFill>
            <a:srgbClr val="000063"/>
          </a:solidFill>
          <a:latin typeface="Times New Roman" pitchFamily="18" charset="0"/>
        </a:defRPr>
      </a:lvl2pPr>
      <a:lvl3pPr algn="l" rtl="0" eaLnBrk="0" fontAlgn="base" hangingPunct="0">
        <a:spcBef>
          <a:spcPct val="0"/>
        </a:spcBef>
        <a:spcAft>
          <a:spcPct val="0"/>
        </a:spcAft>
        <a:defRPr sz="4200">
          <a:solidFill>
            <a:srgbClr val="000063"/>
          </a:solidFill>
          <a:latin typeface="Times New Roman" pitchFamily="18" charset="0"/>
        </a:defRPr>
      </a:lvl3pPr>
      <a:lvl4pPr algn="l" rtl="0" eaLnBrk="0" fontAlgn="base" hangingPunct="0">
        <a:spcBef>
          <a:spcPct val="0"/>
        </a:spcBef>
        <a:spcAft>
          <a:spcPct val="0"/>
        </a:spcAft>
        <a:defRPr sz="4200">
          <a:solidFill>
            <a:srgbClr val="000063"/>
          </a:solidFill>
          <a:latin typeface="Times New Roman" pitchFamily="18" charset="0"/>
        </a:defRPr>
      </a:lvl4pPr>
      <a:lvl5pPr algn="l" rtl="0" eaLnBrk="0" fontAlgn="base" hangingPunct="0">
        <a:spcBef>
          <a:spcPct val="0"/>
        </a:spcBef>
        <a:spcAft>
          <a:spcPct val="0"/>
        </a:spcAft>
        <a:defRPr sz="4200">
          <a:solidFill>
            <a:srgbClr val="000063"/>
          </a:solidFill>
          <a:latin typeface="Times New Roman" pitchFamily="18" charset="0"/>
        </a:defRPr>
      </a:lvl5pPr>
      <a:lvl6pPr marL="457200" algn="l" rtl="0" eaLnBrk="0" fontAlgn="base" hangingPunct="0">
        <a:spcBef>
          <a:spcPct val="0"/>
        </a:spcBef>
        <a:spcAft>
          <a:spcPct val="0"/>
        </a:spcAft>
        <a:defRPr sz="4200">
          <a:solidFill>
            <a:srgbClr val="000063"/>
          </a:solidFill>
          <a:latin typeface="Times New Roman" pitchFamily="18" charset="0"/>
        </a:defRPr>
      </a:lvl6pPr>
      <a:lvl7pPr marL="914400" algn="l" rtl="0" eaLnBrk="0" fontAlgn="base" hangingPunct="0">
        <a:spcBef>
          <a:spcPct val="0"/>
        </a:spcBef>
        <a:spcAft>
          <a:spcPct val="0"/>
        </a:spcAft>
        <a:defRPr sz="4200">
          <a:solidFill>
            <a:srgbClr val="000063"/>
          </a:solidFill>
          <a:latin typeface="Times New Roman" pitchFamily="18" charset="0"/>
        </a:defRPr>
      </a:lvl7pPr>
      <a:lvl8pPr marL="1371600" algn="l" rtl="0" eaLnBrk="0" fontAlgn="base" hangingPunct="0">
        <a:spcBef>
          <a:spcPct val="0"/>
        </a:spcBef>
        <a:spcAft>
          <a:spcPct val="0"/>
        </a:spcAft>
        <a:defRPr sz="4200">
          <a:solidFill>
            <a:srgbClr val="000063"/>
          </a:solidFill>
          <a:latin typeface="Times New Roman" pitchFamily="18" charset="0"/>
        </a:defRPr>
      </a:lvl8pPr>
      <a:lvl9pPr marL="1828800" algn="l" rtl="0" eaLnBrk="0" fontAlgn="base" hangingPunct="0">
        <a:spcBef>
          <a:spcPct val="0"/>
        </a:spcBef>
        <a:spcAft>
          <a:spcPct val="0"/>
        </a:spcAft>
        <a:defRPr sz="4200">
          <a:solidFill>
            <a:srgbClr val="000063"/>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Slide Number Placeholder 5"/>
          <p:cNvSpPr>
            <a:spLocks noGrp="1"/>
          </p:cNvSpPr>
          <p:nvPr>
            <p:ph type="sldNum" sz="quarter" idx="4"/>
          </p:nvPr>
        </p:nvSpPr>
        <p:spPr>
          <a:xfrm>
            <a:off x="8382000" y="6356352"/>
            <a:ext cx="609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b="0">
                <a:solidFill>
                  <a:srgbClr val="000000"/>
                </a:solidFill>
                <a:latin typeface="Times New Roman" panose="02020603050405020304" pitchFamily="18" charset="0"/>
                <a:cs typeface="Times New Roman" panose="02020603050405020304" pitchFamily="18" charset="0"/>
              </a:defRPr>
            </a:lvl1pPr>
          </a:lstStyle>
          <a:p>
            <a:pPr algn="l">
              <a:defRPr/>
            </a:pPr>
            <a:fld id="{17C533F1-7EA5-4713-B6EA-FC8FB5ABEE31}" type="slidenum">
              <a:rPr lang="en-US"/>
              <a:pPr algn="l">
                <a:defRPr/>
              </a:pPr>
              <a:t>‹#›</a:t>
            </a:fld>
            <a:endParaRPr lang="en-US" dirty="0"/>
          </a:p>
        </p:txBody>
      </p:sp>
      <p:pic>
        <p:nvPicPr>
          <p:cNvPr id="5127" name="Picture 9" descr="C:\WINDOWS\Desktop\CBP POWERPOINT PRESENTATION\DHS_cbp_S3.bmp"/>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41016" t="42406" r="41016" b="42404"/>
          <a:stretch>
            <a:fillRect/>
          </a:stretch>
        </p:blipFill>
        <p:spPr bwMode="auto">
          <a:xfrm>
            <a:off x="152401" y="5980113"/>
            <a:ext cx="222408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360516"/>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a:xfrm>
            <a:off x="6858000" y="6356350"/>
            <a:ext cx="1066800" cy="365125"/>
          </a:xfrm>
          <a:prstGeom prst="rect">
            <a:avLst/>
          </a:prstGeom>
        </p:spPr>
        <p:txBody>
          <a:bodyPr/>
          <a:lstStyle>
            <a:lvl1pPr algn="l" eaLnBrk="1" fontAlgn="auto" hangingPunct="1">
              <a:spcBef>
                <a:spcPts val="0"/>
              </a:spcBef>
              <a:spcAft>
                <a:spcPts val="0"/>
              </a:spcAft>
              <a:defRPr sz="1200" b="0">
                <a:solidFill>
                  <a:prstClr val="black"/>
                </a:solidFill>
                <a:latin typeface="Times New Roman" pitchFamily="18" charset="0"/>
                <a:cs typeface="Times New Roman" pitchFamily="18" charset="0"/>
              </a:defRPr>
            </a:lvl1pPr>
          </a:lstStyle>
          <a:p>
            <a:pPr>
              <a:defRPr/>
            </a:pPr>
            <a:r>
              <a:rPr lang="en-US"/>
              <a:t>August 2013</a:t>
            </a:r>
            <a:endParaRPr lang="en-US" dirty="0"/>
          </a:p>
        </p:txBody>
      </p:sp>
      <p:sp>
        <p:nvSpPr>
          <p:cNvPr id="8" name="Footer Placeholder 4"/>
          <p:cNvSpPr>
            <a:spLocks noGrp="1"/>
          </p:cNvSpPr>
          <p:nvPr>
            <p:ph type="ftr" sz="quarter" idx="3"/>
          </p:nvPr>
        </p:nvSpPr>
        <p:spPr>
          <a:xfrm>
            <a:off x="2743200" y="6356350"/>
            <a:ext cx="2895600" cy="365125"/>
          </a:xfrm>
          <a:prstGeom prst="rect">
            <a:avLst/>
          </a:prstGeom>
        </p:spPr>
        <p:txBody>
          <a:bodyPr/>
          <a:lstStyle>
            <a:lvl1pPr algn="l" eaLnBrk="1" fontAlgn="auto" hangingPunct="1">
              <a:spcBef>
                <a:spcPts val="0"/>
              </a:spcBef>
              <a:spcAft>
                <a:spcPts val="0"/>
              </a:spcAft>
              <a:defRPr sz="1800" b="1" i="1">
                <a:solidFill>
                  <a:prstClr val="black">
                    <a:lumMod val="50000"/>
                    <a:lumOff val="50000"/>
                  </a:prstClr>
                </a:solidFill>
                <a:latin typeface="Times New Roman" pitchFamily="18" charset="0"/>
                <a:cs typeface="Times New Roman" pitchFamily="18" charset="0"/>
              </a:defRPr>
            </a:lvl1pPr>
          </a:lstStyle>
          <a:p>
            <a:pPr>
              <a:defRPr/>
            </a:pPr>
            <a:r>
              <a:rPr lang="en-US"/>
              <a:t>For official use only</a:t>
            </a:r>
            <a:endParaRPr lang="en-US" dirty="0"/>
          </a:p>
        </p:txBody>
      </p:sp>
      <p:sp>
        <p:nvSpPr>
          <p:cNvPr id="9" name="Slide Number Placeholder 5"/>
          <p:cNvSpPr>
            <a:spLocks noGrp="1"/>
          </p:cNvSpPr>
          <p:nvPr>
            <p:ph type="sldNum" sz="quarter" idx="4"/>
          </p:nvPr>
        </p:nvSpPr>
        <p:spPr>
          <a:xfrm>
            <a:off x="8382000" y="6356350"/>
            <a:ext cx="6096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b="0">
                <a:solidFill>
                  <a:srgbClr val="000000"/>
                </a:solidFill>
                <a:latin typeface="Times New Roman" panose="02020603050405020304" pitchFamily="18" charset="0"/>
                <a:cs typeface="Times New Roman" panose="02020603050405020304" pitchFamily="18" charset="0"/>
              </a:defRPr>
            </a:lvl1pPr>
          </a:lstStyle>
          <a:p>
            <a:fld id="{863B9EB6-C6A3-4B39-A307-91C8912F1D8E}" type="slidenum">
              <a:rPr lang="en-US" altLang="en-US" smtClean="0"/>
              <a:pPr/>
              <a:t>‹#›</a:t>
            </a:fld>
            <a:endParaRPr lang="en-US" altLang="en-US" smtClean="0"/>
          </a:p>
        </p:txBody>
      </p:sp>
      <p:pic>
        <p:nvPicPr>
          <p:cNvPr id="6151" name="Picture 9" descr="C:\WINDOWS\Desktop\CBP POWERPOINT PRESENTATION\DHS_cbp_S3.bmp"/>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41016" t="42406" r="41016" b="42404"/>
          <a:stretch>
            <a:fillRect/>
          </a:stretch>
        </p:blipFill>
        <p:spPr bwMode="auto">
          <a:xfrm>
            <a:off x="152400" y="5980113"/>
            <a:ext cx="222408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93710"/>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a:xfrm>
            <a:off x="6858000" y="6356350"/>
            <a:ext cx="1066800" cy="365125"/>
          </a:xfrm>
          <a:prstGeom prst="rect">
            <a:avLst/>
          </a:prstGeom>
        </p:spPr>
        <p:txBody>
          <a:bodyPr/>
          <a:lstStyle>
            <a:lvl1pPr algn="l" eaLnBrk="1" fontAlgn="auto" hangingPunct="1">
              <a:spcBef>
                <a:spcPts val="0"/>
              </a:spcBef>
              <a:spcAft>
                <a:spcPts val="0"/>
              </a:spcAft>
              <a:defRPr sz="1200" b="0">
                <a:solidFill>
                  <a:prstClr val="black"/>
                </a:solidFill>
                <a:latin typeface="Times New Roman" pitchFamily="18" charset="0"/>
                <a:cs typeface="Times New Roman" pitchFamily="18" charset="0"/>
              </a:defRPr>
            </a:lvl1pPr>
          </a:lstStyle>
          <a:p>
            <a:pPr>
              <a:defRPr/>
            </a:pPr>
            <a:r>
              <a:rPr lang="en-US"/>
              <a:t>August 2013</a:t>
            </a:r>
            <a:endParaRPr lang="en-US" dirty="0"/>
          </a:p>
        </p:txBody>
      </p:sp>
      <p:sp>
        <p:nvSpPr>
          <p:cNvPr id="8" name="Footer Placeholder 4"/>
          <p:cNvSpPr>
            <a:spLocks noGrp="1"/>
          </p:cNvSpPr>
          <p:nvPr>
            <p:ph type="ftr" sz="quarter" idx="3"/>
          </p:nvPr>
        </p:nvSpPr>
        <p:spPr>
          <a:xfrm>
            <a:off x="2743200" y="6356350"/>
            <a:ext cx="2895600" cy="365125"/>
          </a:xfrm>
          <a:prstGeom prst="rect">
            <a:avLst/>
          </a:prstGeom>
        </p:spPr>
        <p:txBody>
          <a:bodyPr/>
          <a:lstStyle>
            <a:lvl1pPr algn="l" eaLnBrk="1" fontAlgn="auto" hangingPunct="1">
              <a:spcBef>
                <a:spcPts val="0"/>
              </a:spcBef>
              <a:spcAft>
                <a:spcPts val="0"/>
              </a:spcAft>
              <a:defRPr sz="1800" b="1" i="1">
                <a:solidFill>
                  <a:prstClr val="black">
                    <a:lumMod val="50000"/>
                    <a:lumOff val="50000"/>
                  </a:prstClr>
                </a:solidFill>
                <a:latin typeface="Times New Roman" pitchFamily="18" charset="0"/>
                <a:cs typeface="Times New Roman" pitchFamily="18" charset="0"/>
              </a:defRPr>
            </a:lvl1pPr>
          </a:lstStyle>
          <a:p>
            <a:pPr>
              <a:defRPr/>
            </a:pPr>
            <a:r>
              <a:rPr lang="en-US"/>
              <a:t>For official use only</a:t>
            </a:r>
            <a:endParaRPr lang="en-US" dirty="0"/>
          </a:p>
        </p:txBody>
      </p:sp>
      <p:sp>
        <p:nvSpPr>
          <p:cNvPr id="9" name="Slide Number Placeholder 5"/>
          <p:cNvSpPr>
            <a:spLocks noGrp="1"/>
          </p:cNvSpPr>
          <p:nvPr>
            <p:ph type="sldNum" sz="quarter" idx="4"/>
          </p:nvPr>
        </p:nvSpPr>
        <p:spPr>
          <a:xfrm>
            <a:off x="8382000" y="6356350"/>
            <a:ext cx="609600" cy="365125"/>
          </a:xfrm>
          <a:prstGeom prst="rect">
            <a:avLst/>
          </a:prstGeom>
        </p:spPr>
        <p:txBody>
          <a:bodyPr vert="horz" wrap="square" lIns="91440" tIns="45720" rIns="91440" bIns="45720" numCol="1" anchor="t" anchorCtr="0" compatLnSpc="1">
            <a:prstTxWarp prst="textNoShape">
              <a:avLst/>
            </a:prstTxWarp>
          </a:bodyPr>
          <a:lstStyle>
            <a:lvl1pPr algn="l" eaLnBrk="1" hangingPunct="1">
              <a:defRPr b="0">
                <a:solidFill>
                  <a:srgbClr val="000000"/>
                </a:solidFill>
                <a:latin typeface="Times New Roman" panose="02020603050405020304" pitchFamily="18" charset="0"/>
                <a:cs typeface="Times New Roman" panose="02020603050405020304" pitchFamily="18" charset="0"/>
              </a:defRPr>
            </a:lvl1pPr>
          </a:lstStyle>
          <a:p>
            <a:fld id="{60E29515-4CBD-4FCC-8557-161AF40D6E71}" type="slidenum">
              <a:rPr lang="en-US" altLang="en-US" smtClean="0"/>
              <a:pPr/>
              <a:t>‹#›</a:t>
            </a:fld>
            <a:endParaRPr lang="en-US" altLang="en-US" smtClean="0"/>
          </a:p>
        </p:txBody>
      </p:sp>
      <p:pic>
        <p:nvPicPr>
          <p:cNvPr id="5127" name="Picture 9" descr="C:\WINDOWS\Desktop\CBP POWERPOINT PRESENTATION\DHS_cbp_S3.bmp"/>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l="41016" t="42406" r="41016" b="42404"/>
          <a:stretch>
            <a:fillRect/>
          </a:stretch>
        </p:blipFill>
        <p:spPr bwMode="auto">
          <a:xfrm>
            <a:off x="152400" y="5980113"/>
            <a:ext cx="222408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633762"/>
      </p:ext>
    </p:extLst>
  </p:cSld>
  <p:clrMap bg1="lt1" tx1="dk1" bg2="lt2" tx2="dk2" accent1="accent1" accent2="accent2" accent3="accent3" accent4="accent4" accent5="accent5" accent6="accent6" hlink="hlink" folHlink="folHlink"/>
  <p:sldLayoutIdLst>
    <p:sldLayoutId id="2147486489" r:id="rId1"/>
    <p:sldLayoutId id="2147486490" r:id="rId2"/>
    <p:sldLayoutId id="2147486491" r:id="rId3"/>
    <p:sldLayoutId id="2147486492" r:id="rId4"/>
    <p:sldLayoutId id="2147486493" r:id="rId5"/>
    <p:sldLayoutId id="2147486494" r:id="rId6"/>
    <p:sldLayoutId id="2147486495" r:id="rId7"/>
    <p:sldLayoutId id="2147486496" r:id="rId8"/>
    <p:sldLayoutId id="2147486497" r:id="rId9"/>
    <p:sldLayoutId id="2147486498" r:id="rId10"/>
    <p:sldLayoutId id="214748649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hyperlink" Target="http://www.cbp.gov/trade/centers-excellence-and-expertise-information" TargetMode="External"/><Relationship Id="rId2" Type="http://schemas.openxmlformats.org/officeDocument/2006/relationships/notesSlide" Target="../notesSlides/notesSlide11.xml"/><Relationship Id="rId1" Type="http://schemas.openxmlformats.org/officeDocument/2006/relationships/slideLayout" Target="../slideLayouts/slideLayout41.xml"/><Relationship Id="rId6" Type="http://schemas.openxmlformats.org/officeDocument/2006/relationships/hyperlink" Target="http://www.gpo.gov/fdsys/pkg/FR-2014-03-10/pdf/2014-05115.pdf" TargetMode="External"/><Relationship Id="rId5" Type="http://schemas.openxmlformats.org/officeDocument/2006/relationships/hyperlink" Target="http://www.gpo.gov/fdsys/pkg/FR-2012-08-28/pdf/2012-21217.pdf" TargetMode="External"/><Relationship Id="rId4" Type="http://schemas.openxmlformats.org/officeDocument/2006/relationships/hyperlink" Target="http://www.gpo.gov/fdsys/pkg/FR-2013-04-04/pdf/2013-07840.pdf"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7"/>
          <p:cNvSpPr txBox="1">
            <a:spLocks noChangeArrowheads="1"/>
          </p:cNvSpPr>
          <p:nvPr/>
        </p:nvSpPr>
        <p:spPr bwMode="auto">
          <a:xfrm>
            <a:off x="381000" y="2209800"/>
            <a:ext cx="8382000" cy="188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spcBef>
                <a:spcPct val="50000"/>
              </a:spcBef>
            </a:pPr>
            <a:r>
              <a:rPr lang="en-US" sz="3200" b="0" dirty="0">
                <a:solidFill>
                  <a:srgbClr val="000000"/>
                </a:solidFill>
              </a:rPr>
              <a:t>Overview</a:t>
            </a:r>
          </a:p>
          <a:p>
            <a:pPr algn="l">
              <a:spcBef>
                <a:spcPct val="50000"/>
              </a:spcBef>
            </a:pPr>
            <a:endParaRPr lang="en-US" sz="3200" b="0" dirty="0">
              <a:solidFill>
                <a:srgbClr val="000000"/>
              </a:solidFill>
            </a:endParaRPr>
          </a:p>
          <a:p>
            <a:pPr algn="l">
              <a:spcBef>
                <a:spcPct val="50000"/>
              </a:spcBef>
            </a:pPr>
            <a:r>
              <a:rPr lang="en-US" sz="2500" b="0" dirty="0" smtClean="0">
                <a:solidFill>
                  <a:srgbClr val="000000"/>
                </a:solidFill>
              </a:rPr>
              <a:t>September 2015</a:t>
            </a:r>
            <a:endParaRPr lang="en-US" sz="2500" b="0" dirty="0">
              <a:solidFill>
                <a:srgbClr val="000000"/>
              </a:solidFill>
            </a:endParaRPr>
          </a:p>
        </p:txBody>
      </p:sp>
      <p:pic>
        <p:nvPicPr>
          <p:cNvPr id="57347" name="Picture 12" descr="C:\WINDOWS\Desktop\CBP POWERPOINT PRESENTATION\DHS_cbp_S3.bmp"/>
          <p:cNvPicPr>
            <a:picLocks noChangeAspect="1" noChangeArrowheads="1"/>
          </p:cNvPicPr>
          <p:nvPr/>
        </p:nvPicPr>
        <p:blipFill>
          <a:blip r:embed="rId3">
            <a:extLst>
              <a:ext uri="{28A0092B-C50C-407E-A947-70E740481C1C}">
                <a14:useLocalDpi xmlns:a14="http://schemas.microsoft.com/office/drawing/2010/main" val="0"/>
              </a:ext>
            </a:extLst>
          </a:blip>
          <a:srcRect l="41016" t="42406" r="41016" b="42404"/>
          <a:stretch>
            <a:fillRect/>
          </a:stretch>
        </p:blipFill>
        <p:spPr bwMode="auto">
          <a:xfrm>
            <a:off x="228600" y="5334000"/>
            <a:ext cx="39624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16"/>
          <p:cNvSpPr>
            <a:spLocks noChangeArrowheads="1"/>
          </p:cNvSpPr>
          <p:nvPr/>
        </p:nvSpPr>
        <p:spPr bwMode="auto">
          <a:xfrm>
            <a:off x="228600" y="228600"/>
            <a:ext cx="800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a:latin typeface="Times New Roman" panose="02020603050405020304" pitchFamily="18" charset="0"/>
              </a:rPr>
              <a:t>Centers of Excellence and Expertise</a:t>
            </a:r>
          </a:p>
        </p:txBody>
      </p:sp>
      <p:sp>
        <p:nvSpPr>
          <p:cNvPr id="57349" name="Rectangle 7"/>
          <p:cNvSpPr>
            <a:spLocks noChangeArrowheads="1"/>
          </p:cNvSpPr>
          <p:nvPr/>
        </p:nvSpPr>
        <p:spPr bwMode="auto">
          <a:xfrm>
            <a:off x="0" y="2000250"/>
            <a:ext cx="9144000" cy="0"/>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3175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endParaRPr lang="en-US"/>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990600"/>
            <a:ext cx="8229600" cy="5135564"/>
          </a:xfrm>
        </p:spPr>
        <p:txBody>
          <a:bodyPr/>
          <a:lstStyle/>
          <a:p>
            <a:pPr lvl="0">
              <a:buClrTx/>
              <a:defRPr/>
            </a:pPr>
            <a:r>
              <a:rPr lang="en-US" sz="2000" dirty="0">
                <a:solidFill>
                  <a:srgbClr val="333333"/>
                </a:solidFill>
                <a:latin typeface="Arial" panose="020B0604020202020204" pitchFamily="34" charset="0"/>
                <a:cs typeface="Arial" panose="020B0604020202020204" pitchFamily="34" charset="0"/>
              </a:rPr>
              <a:t>Three CEEs </a:t>
            </a:r>
            <a:r>
              <a:rPr lang="en-US" sz="2000" dirty="0" smtClean="0">
                <a:solidFill>
                  <a:srgbClr val="333333"/>
                </a:solidFill>
                <a:latin typeface="Arial" panose="020B0604020202020204" pitchFamily="34" charset="0"/>
                <a:cs typeface="Arial" panose="020B0604020202020204" pitchFamily="34" charset="0"/>
              </a:rPr>
              <a:t>have expanded, </a:t>
            </a:r>
            <a:r>
              <a:rPr lang="en-US" sz="2000" dirty="0">
                <a:solidFill>
                  <a:srgbClr val="333333"/>
                </a:solidFill>
                <a:latin typeface="Arial" panose="020B0604020202020204" pitchFamily="34" charset="0"/>
                <a:cs typeface="Arial" panose="020B0604020202020204" pitchFamily="34" charset="0"/>
              </a:rPr>
              <a:t>by Field Office, to 100% operations in </a:t>
            </a:r>
            <a:r>
              <a:rPr lang="en-US" sz="2000" dirty="0" smtClean="0">
                <a:solidFill>
                  <a:srgbClr val="333333"/>
                </a:solidFill>
                <a:latin typeface="Arial" panose="020B0604020202020204" pitchFamily="34" charset="0"/>
                <a:cs typeface="Arial" panose="020B0604020202020204" pitchFamily="34" charset="0"/>
              </a:rPr>
              <a:t>Fiscal Year </a:t>
            </a:r>
            <a:r>
              <a:rPr lang="en-US" sz="2000" dirty="0">
                <a:solidFill>
                  <a:srgbClr val="333333"/>
                </a:solidFill>
                <a:latin typeface="Arial" panose="020B0604020202020204" pitchFamily="34" charset="0"/>
                <a:cs typeface="Arial" panose="020B0604020202020204" pitchFamily="34" charset="0"/>
              </a:rPr>
              <a:t>2015</a:t>
            </a:r>
          </a:p>
          <a:p>
            <a:pPr lvl="0">
              <a:buClrTx/>
              <a:defRPr/>
            </a:pPr>
            <a:r>
              <a:rPr lang="en-US" sz="2000" dirty="0">
                <a:solidFill>
                  <a:srgbClr val="333333"/>
                </a:solidFill>
                <a:latin typeface="Arial" panose="020B0604020202020204" pitchFamily="34" charset="0"/>
                <a:cs typeface="Arial" panose="020B0604020202020204" pitchFamily="34" charset="0"/>
              </a:rPr>
              <a:t>All entry summary and post-entry work processed by import specialists </a:t>
            </a:r>
            <a:r>
              <a:rPr lang="en-US" sz="2000" dirty="0" smtClean="0">
                <a:solidFill>
                  <a:srgbClr val="333333"/>
                </a:solidFill>
                <a:latin typeface="Arial" panose="020B0604020202020204" pitchFamily="34" charset="0"/>
                <a:cs typeface="Arial" panose="020B0604020202020204" pitchFamily="34" charset="0"/>
              </a:rPr>
              <a:t>transitioned </a:t>
            </a:r>
            <a:r>
              <a:rPr lang="en-US" sz="2000" dirty="0">
                <a:solidFill>
                  <a:srgbClr val="333333"/>
                </a:solidFill>
                <a:latin typeface="Arial" panose="020B0604020202020204" pitchFamily="34" charset="0"/>
                <a:cs typeface="Arial" panose="020B0604020202020204" pitchFamily="34" charset="0"/>
              </a:rPr>
              <a:t>to the CEE by location, along with designated import specialists, allowing for transition of staff in a measured fashion</a:t>
            </a:r>
          </a:p>
          <a:p>
            <a:pPr lvl="0">
              <a:buClrTx/>
              <a:defRPr/>
            </a:pPr>
            <a:r>
              <a:rPr lang="en-US" sz="2000" dirty="0" smtClean="0">
                <a:solidFill>
                  <a:srgbClr val="333333"/>
                </a:solidFill>
                <a:latin typeface="Arial" panose="020B0604020202020204" pitchFamily="34" charset="0"/>
                <a:cs typeface="Arial" panose="020B0604020202020204" pitchFamily="34" charset="0"/>
              </a:rPr>
              <a:t>Giving </a:t>
            </a:r>
            <a:r>
              <a:rPr lang="en-US" sz="2000" dirty="0">
                <a:solidFill>
                  <a:srgbClr val="333333"/>
                </a:solidFill>
                <a:latin typeface="Arial" panose="020B0604020202020204" pitchFamily="34" charset="0"/>
                <a:cs typeface="Arial" panose="020B0604020202020204" pitchFamily="34" charset="0"/>
              </a:rPr>
              <a:t>CBP opportunity to fully examine concepts, procedures, and practices that have not yet been tested.  Lessons learned and best practices will be utilized by the remaining CEEs to conduct their rollouts.</a:t>
            </a:r>
          </a:p>
          <a:p>
            <a:pPr lvl="0">
              <a:buClrTx/>
              <a:defRPr/>
            </a:pPr>
            <a:r>
              <a:rPr lang="en-US" sz="2000" dirty="0">
                <a:solidFill>
                  <a:srgbClr val="333333"/>
                </a:solidFill>
                <a:latin typeface="Arial" panose="020B0604020202020204" pitchFamily="34" charset="0"/>
                <a:cs typeface="Arial" panose="020B0604020202020204" pitchFamily="34" charset="0"/>
              </a:rPr>
              <a:t>Allows for course-correction and modifications to keep the expansion on a workable scale</a:t>
            </a:r>
          </a:p>
          <a:p>
            <a:pPr lvl="0">
              <a:buClrTx/>
              <a:defRPr/>
            </a:pPr>
            <a:r>
              <a:rPr lang="en-US" sz="2000" dirty="0">
                <a:solidFill>
                  <a:srgbClr val="333333"/>
                </a:solidFill>
                <a:latin typeface="Arial" panose="020B0604020202020204" pitchFamily="34" charset="0"/>
                <a:cs typeface="Arial" panose="020B0604020202020204" pitchFamily="34" charset="0"/>
              </a:rPr>
              <a:t>Communication </a:t>
            </a:r>
            <a:r>
              <a:rPr lang="en-US" sz="2000" dirty="0" smtClean="0">
                <a:solidFill>
                  <a:srgbClr val="333333"/>
                </a:solidFill>
                <a:latin typeface="Arial" panose="020B0604020202020204" pitchFamily="34" charset="0"/>
                <a:cs typeface="Arial" panose="020B0604020202020204" pitchFamily="34" charset="0"/>
              </a:rPr>
              <a:t>has been </a:t>
            </a:r>
            <a:r>
              <a:rPr lang="en-US" sz="2000" dirty="0">
                <a:solidFill>
                  <a:srgbClr val="333333"/>
                </a:solidFill>
                <a:latin typeface="Arial" panose="020B0604020202020204" pitchFamily="34" charset="0"/>
                <a:cs typeface="Arial" panose="020B0604020202020204" pitchFamily="34" charset="0"/>
              </a:rPr>
              <a:t>key – expansion plan information </a:t>
            </a:r>
            <a:r>
              <a:rPr lang="en-US" sz="2000" dirty="0" smtClean="0">
                <a:solidFill>
                  <a:srgbClr val="333333"/>
                </a:solidFill>
                <a:latin typeface="Arial" panose="020B0604020202020204" pitchFamily="34" charset="0"/>
                <a:cs typeface="Arial" panose="020B0604020202020204" pitchFamily="34" charset="0"/>
              </a:rPr>
              <a:t>was sent </a:t>
            </a:r>
            <a:r>
              <a:rPr lang="en-US" sz="2000" dirty="0">
                <a:solidFill>
                  <a:srgbClr val="333333"/>
                </a:solidFill>
                <a:latin typeface="Arial" panose="020B0604020202020204" pitchFamily="34" charset="0"/>
                <a:cs typeface="Arial" panose="020B0604020202020204" pitchFamily="34" charset="0"/>
              </a:rPr>
              <a:t>to the importers and filers</a:t>
            </a:r>
          </a:p>
          <a:p>
            <a:endParaRPr lang="en-US" dirty="0"/>
          </a:p>
        </p:txBody>
      </p:sp>
      <p:sp>
        <p:nvSpPr>
          <p:cNvPr id="72707" name="Rectangle 2"/>
          <p:cNvSpPr>
            <a:spLocks noChangeArrowheads="1"/>
          </p:cNvSpPr>
          <p:nvPr/>
        </p:nvSpPr>
        <p:spPr bwMode="black">
          <a:xfrm>
            <a:off x="422275" y="66675"/>
            <a:ext cx="822642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eaLnBrk="0" fontAlgn="base" hangingPunct="0">
              <a:spcBef>
                <a:spcPct val="0"/>
              </a:spcBef>
              <a:spcAft>
                <a:spcPct val="0"/>
              </a:spcAft>
              <a:defRPr sz="1200" b="1">
                <a:solidFill>
                  <a:srgbClr val="000066"/>
                </a:solidFill>
                <a:latin typeface="Arial" panose="020B0604020202020204" pitchFamily="34" charset="0"/>
              </a:defRPr>
            </a:lvl6pPr>
            <a:lvl7pPr marL="2971800" indent="-228600" eaLnBrk="0" fontAlgn="base" hangingPunct="0">
              <a:spcBef>
                <a:spcPct val="0"/>
              </a:spcBef>
              <a:spcAft>
                <a:spcPct val="0"/>
              </a:spcAft>
              <a:defRPr sz="1200" b="1">
                <a:solidFill>
                  <a:srgbClr val="000066"/>
                </a:solidFill>
                <a:latin typeface="Arial" panose="020B0604020202020204" pitchFamily="34" charset="0"/>
              </a:defRPr>
            </a:lvl7pPr>
            <a:lvl8pPr marL="3429000" indent="-228600" eaLnBrk="0" fontAlgn="base" hangingPunct="0">
              <a:spcBef>
                <a:spcPct val="0"/>
              </a:spcBef>
              <a:spcAft>
                <a:spcPct val="0"/>
              </a:spcAft>
              <a:defRPr sz="1200" b="1">
                <a:solidFill>
                  <a:srgbClr val="000066"/>
                </a:solidFill>
                <a:latin typeface="Arial" panose="020B0604020202020204" pitchFamily="34" charset="0"/>
              </a:defRPr>
            </a:lvl8pPr>
            <a:lvl9pPr marL="3886200" indent="-228600" eaLnBrk="0" fontAlgn="base" hangingPunct="0">
              <a:spcBef>
                <a:spcPct val="0"/>
              </a:spcBef>
              <a:spcAft>
                <a:spcPct val="0"/>
              </a:spcAft>
              <a:defRPr sz="1200" b="1">
                <a:solidFill>
                  <a:srgbClr val="000066"/>
                </a:solidFill>
                <a:latin typeface="Arial" panose="020B0604020202020204" pitchFamily="34" charset="0"/>
              </a:defRPr>
            </a:lvl9pPr>
          </a:lstStyle>
          <a:p>
            <a:r>
              <a:rPr lang="en-US" sz="4200" b="0" dirty="0" smtClean="0">
                <a:solidFill>
                  <a:srgbClr val="000063"/>
                </a:solidFill>
                <a:latin typeface="Times New Roman" panose="02020603050405020304" pitchFamily="18" charset="0"/>
              </a:rPr>
              <a:t>100% Rollout Plans</a:t>
            </a:r>
            <a:endParaRPr lang="en-US" sz="4200" b="0" dirty="0">
              <a:solidFill>
                <a:srgbClr val="000063"/>
              </a:solidFill>
              <a:latin typeface="Times New Roman" panose="02020603050405020304" pitchFamily="18" charset="0"/>
            </a:endParaRPr>
          </a:p>
        </p:txBody>
      </p:sp>
      <p:sp>
        <p:nvSpPr>
          <p:cNvPr id="72708" name="Rectangle 3"/>
          <p:cNvSpPr>
            <a:spLocks noChangeArrowheads="1"/>
          </p:cNvSpPr>
          <p:nvPr/>
        </p:nvSpPr>
        <p:spPr bwMode="invGray">
          <a:xfrm>
            <a:off x="457200" y="1076325"/>
            <a:ext cx="8305800"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233363" indent="-233363">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eaLnBrk="0" fontAlgn="base" hangingPunct="0">
              <a:spcBef>
                <a:spcPct val="0"/>
              </a:spcBef>
              <a:spcAft>
                <a:spcPct val="0"/>
              </a:spcAft>
              <a:defRPr sz="1200" b="1">
                <a:solidFill>
                  <a:srgbClr val="000066"/>
                </a:solidFill>
                <a:latin typeface="Arial" panose="020B0604020202020204" pitchFamily="34" charset="0"/>
              </a:defRPr>
            </a:lvl6pPr>
            <a:lvl7pPr marL="2971800" indent="-228600" eaLnBrk="0" fontAlgn="base" hangingPunct="0">
              <a:spcBef>
                <a:spcPct val="0"/>
              </a:spcBef>
              <a:spcAft>
                <a:spcPct val="0"/>
              </a:spcAft>
              <a:defRPr sz="1200" b="1">
                <a:solidFill>
                  <a:srgbClr val="000066"/>
                </a:solidFill>
                <a:latin typeface="Arial" panose="020B0604020202020204" pitchFamily="34" charset="0"/>
              </a:defRPr>
            </a:lvl7pPr>
            <a:lvl8pPr marL="3429000" indent="-228600" eaLnBrk="0" fontAlgn="base" hangingPunct="0">
              <a:spcBef>
                <a:spcPct val="0"/>
              </a:spcBef>
              <a:spcAft>
                <a:spcPct val="0"/>
              </a:spcAft>
              <a:defRPr sz="1200" b="1">
                <a:solidFill>
                  <a:srgbClr val="000066"/>
                </a:solidFill>
                <a:latin typeface="Arial" panose="020B0604020202020204" pitchFamily="34" charset="0"/>
              </a:defRPr>
            </a:lvl8pPr>
            <a:lvl9pPr marL="3886200" indent="-228600" eaLnBrk="0" fontAlgn="base" hangingPunct="0">
              <a:spcBef>
                <a:spcPct val="0"/>
              </a:spcBef>
              <a:spcAft>
                <a:spcPct val="0"/>
              </a:spcAft>
              <a:defRPr sz="1200" b="1">
                <a:solidFill>
                  <a:srgbClr val="000066"/>
                </a:solidFill>
                <a:latin typeface="Arial" panose="020B0604020202020204" pitchFamily="34" charset="0"/>
              </a:defRPr>
            </a:lvl9pPr>
          </a:lstStyle>
          <a:p>
            <a:pPr marL="0" indent="0">
              <a:spcBef>
                <a:spcPct val="60000"/>
              </a:spcBef>
              <a:buClr>
                <a:srgbClr val="333333"/>
              </a:buClr>
            </a:pPr>
            <a:endParaRPr lang="en-US" sz="2000" b="0" dirty="0">
              <a:solidFill>
                <a:srgbClr val="000063"/>
              </a:solidFill>
              <a:latin typeface="Arial"/>
            </a:endParaRPr>
          </a:p>
        </p:txBody>
      </p:sp>
      <p:sp>
        <p:nvSpPr>
          <p:cNvPr id="6"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b="0" dirty="0" smtClean="0">
                <a:solidFill>
                  <a:srgbClr val="777777"/>
                </a:solidFill>
              </a:rPr>
              <a:t>10</a:t>
            </a:r>
            <a:endParaRPr lang="en-US" b="0" dirty="0">
              <a:solidFill>
                <a:srgbClr val="777777"/>
              </a:solidFill>
            </a:endParaRPr>
          </a:p>
        </p:txBody>
      </p:sp>
    </p:spTree>
    <p:extLst>
      <p:ext uri="{BB962C8B-B14F-4D97-AF65-F5344CB8AC3E}">
        <p14:creationId xmlns:p14="http://schemas.microsoft.com/office/powerpoint/2010/main" val="2470012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black">
          <a:xfrm>
            <a:off x="422275" y="66675"/>
            <a:ext cx="822642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eaLnBrk="0" fontAlgn="base" hangingPunct="0">
              <a:spcBef>
                <a:spcPct val="0"/>
              </a:spcBef>
              <a:spcAft>
                <a:spcPct val="0"/>
              </a:spcAft>
              <a:defRPr sz="1200" b="1">
                <a:solidFill>
                  <a:srgbClr val="000066"/>
                </a:solidFill>
                <a:latin typeface="Arial" panose="020B0604020202020204" pitchFamily="34" charset="0"/>
              </a:defRPr>
            </a:lvl6pPr>
            <a:lvl7pPr marL="2971800" indent="-228600" eaLnBrk="0" fontAlgn="base" hangingPunct="0">
              <a:spcBef>
                <a:spcPct val="0"/>
              </a:spcBef>
              <a:spcAft>
                <a:spcPct val="0"/>
              </a:spcAft>
              <a:defRPr sz="1200" b="1">
                <a:solidFill>
                  <a:srgbClr val="000066"/>
                </a:solidFill>
                <a:latin typeface="Arial" panose="020B0604020202020204" pitchFamily="34" charset="0"/>
              </a:defRPr>
            </a:lvl7pPr>
            <a:lvl8pPr marL="3429000" indent="-228600" eaLnBrk="0" fontAlgn="base" hangingPunct="0">
              <a:spcBef>
                <a:spcPct val="0"/>
              </a:spcBef>
              <a:spcAft>
                <a:spcPct val="0"/>
              </a:spcAft>
              <a:defRPr sz="1200" b="1">
                <a:solidFill>
                  <a:srgbClr val="000066"/>
                </a:solidFill>
                <a:latin typeface="Arial" panose="020B0604020202020204" pitchFamily="34" charset="0"/>
              </a:defRPr>
            </a:lvl8pPr>
            <a:lvl9pPr marL="3886200" indent="-228600" eaLnBrk="0" fontAlgn="base" hangingPunct="0">
              <a:spcBef>
                <a:spcPct val="0"/>
              </a:spcBef>
              <a:spcAft>
                <a:spcPct val="0"/>
              </a:spcAft>
              <a:defRPr sz="1200" b="1">
                <a:solidFill>
                  <a:srgbClr val="000066"/>
                </a:solidFill>
                <a:latin typeface="Arial" panose="020B0604020202020204" pitchFamily="34" charset="0"/>
              </a:defRPr>
            </a:lvl9pPr>
          </a:lstStyle>
          <a:p>
            <a:r>
              <a:rPr lang="en-US" sz="4200" b="0" dirty="0" smtClean="0">
                <a:solidFill>
                  <a:srgbClr val="000063"/>
                </a:solidFill>
                <a:latin typeface="Times New Roman" panose="02020603050405020304" pitchFamily="18" charset="0"/>
              </a:rPr>
              <a:t>Center Growth in Comparison</a:t>
            </a:r>
          </a:p>
        </p:txBody>
      </p:sp>
      <p:sp>
        <p:nvSpPr>
          <p:cNvPr id="18" name="Text Placeholder 4"/>
          <p:cNvSpPr txBox="1">
            <a:spLocks/>
          </p:cNvSpPr>
          <p:nvPr/>
        </p:nvSpPr>
        <p:spPr bwMode="auto">
          <a:xfrm>
            <a:off x="304800" y="1066800"/>
            <a:ext cx="4041775" cy="1143000"/>
          </a:xfrm>
          <a:prstGeom prst="rect">
            <a:avLst/>
          </a:prstGeom>
          <a:ln>
            <a:solidFill>
              <a:srgbClr val="002E6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60000"/>
              </a:spcBef>
              <a:spcAft>
                <a:spcPct val="0"/>
              </a:spcAft>
              <a:buClr>
                <a:srgbClr val="B0B1B3"/>
              </a:buClr>
              <a:buFont typeface="Wingdings" panose="05000000000000000000" pitchFamily="2" charset="2"/>
              <a:buNone/>
              <a:defRPr sz="2400" b="1">
                <a:solidFill>
                  <a:srgbClr val="EFF7FF"/>
                </a:solidFill>
                <a:latin typeface="+mn-lt"/>
                <a:ea typeface="+mn-ea"/>
                <a:cs typeface="+mn-cs"/>
              </a:defRPr>
            </a:lvl1pPr>
            <a:lvl2pPr marL="457200" indent="0" algn="l" rtl="0" eaLnBrk="0" fontAlgn="base" hangingPunct="0">
              <a:spcBef>
                <a:spcPct val="30000"/>
              </a:spcBef>
              <a:spcAft>
                <a:spcPct val="0"/>
              </a:spcAft>
              <a:buClr>
                <a:srgbClr val="B0B1B3"/>
              </a:buClr>
              <a:buFont typeface="Wingdings" panose="05000000000000000000" pitchFamily="2" charset="2"/>
              <a:buNone/>
              <a:defRPr sz="2000" b="1">
                <a:solidFill>
                  <a:srgbClr val="EFF7FF"/>
                </a:solidFill>
                <a:latin typeface="+mn-lt"/>
              </a:defRPr>
            </a:lvl2pPr>
            <a:lvl3pPr marL="914400" indent="0" algn="l" rtl="0" eaLnBrk="0" fontAlgn="base" hangingPunct="0">
              <a:spcBef>
                <a:spcPct val="30000"/>
              </a:spcBef>
              <a:spcAft>
                <a:spcPct val="0"/>
              </a:spcAft>
              <a:buClr>
                <a:srgbClr val="B0B1B3"/>
              </a:buClr>
              <a:buFont typeface="Wingdings" panose="05000000000000000000" pitchFamily="2" charset="2"/>
              <a:buNone/>
              <a:defRPr sz="1800" b="1">
                <a:solidFill>
                  <a:srgbClr val="EFF7FF"/>
                </a:solidFill>
                <a:latin typeface="+mn-lt"/>
              </a:defRPr>
            </a:lvl3pPr>
            <a:lvl4pPr marL="1371600" indent="0" algn="l" rtl="0" eaLnBrk="0" fontAlgn="base" hangingPunct="0">
              <a:spcBef>
                <a:spcPct val="30000"/>
              </a:spcBef>
              <a:spcAft>
                <a:spcPct val="0"/>
              </a:spcAft>
              <a:buClr>
                <a:srgbClr val="B0B1B3"/>
              </a:buClr>
              <a:buFont typeface="Wingdings" panose="05000000000000000000" pitchFamily="2" charset="2"/>
              <a:buNone/>
              <a:defRPr sz="1600" b="1">
                <a:solidFill>
                  <a:srgbClr val="EFF7FF"/>
                </a:solidFill>
                <a:latin typeface="+mn-lt"/>
              </a:defRPr>
            </a:lvl4pPr>
            <a:lvl5pPr marL="1828800" indent="0" algn="l" rtl="0" eaLnBrk="0" fontAlgn="base" hangingPunct="0">
              <a:spcBef>
                <a:spcPct val="30000"/>
              </a:spcBef>
              <a:spcAft>
                <a:spcPct val="0"/>
              </a:spcAft>
              <a:buClr>
                <a:srgbClr val="B0B1B3"/>
              </a:buClr>
              <a:buFont typeface="Wingdings" panose="05000000000000000000" pitchFamily="2" charset="2"/>
              <a:buNone/>
              <a:defRPr sz="1600" b="1">
                <a:solidFill>
                  <a:srgbClr val="EFF7FF"/>
                </a:solidFill>
                <a:latin typeface="+mn-lt"/>
              </a:defRPr>
            </a:lvl5pPr>
            <a:lvl6pPr marL="2286000" indent="0" algn="l" rtl="0" eaLnBrk="0" fontAlgn="base" hangingPunct="0">
              <a:spcBef>
                <a:spcPct val="30000"/>
              </a:spcBef>
              <a:spcAft>
                <a:spcPct val="0"/>
              </a:spcAft>
              <a:buClr>
                <a:srgbClr val="B0B1B3"/>
              </a:buClr>
              <a:buFont typeface="Wingdings" pitchFamily="2" charset="2"/>
              <a:buNone/>
              <a:defRPr sz="1600" b="1">
                <a:solidFill>
                  <a:srgbClr val="EFF7FF"/>
                </a:solidFill>
                <a:latin typeface="+mn-lt"/>
              </a:defRPr>
            </a:lvl6pPr>
            <a:lvl7pPr marL="2743200" indent="0" algn="l" rtl="0" eaLnBrk="0" fontAlgn="base" hangingPunct="0">
              <a:spcBef>
                <a:spcPct val="30000"/>
              </a:spcBef>
              <a:spcAft>
                <a:spcPct val="0"/>
              </a:spcAft>
              <a:buClr>
                <a:srgbClr val="B0B1B3"/>
              </a:buClr>
              <a:buFont typeface="Wingdings" pitchFamily="2" charset="2"/>
              <a:buNone/>
              <a:defRPr sz="1600" b="1">
                <a:solidFill>
                  <a:srgbClr val="EFF7FF"/>
                </a:solidFill>
                <a:latin typeface="+mn-lt"/>
              </a:defRPr>
            </a:lvl7pPr>
            <a:lvl8pPr marL="3200400" indent="0" algn="l" rtl="0" eaLnBrk="0" fontAlgn="base" hangingPunct="0">
              <a:spcBef>
                <a:spcPct val="30000"/>
              </a:spcBef>
              <a:spcAft>
                <a:spcPct val="0"/>
              </a:spcAft>
              <a:buClr>
                <a:srgbClr val="B0B1B3"/>
              </a:buClr>
              <a:buFont typeface="Wingdings" pitchFamily="2" charset="2"/>
              <a:buNone/>
              <a:defRPr sz="1600" b="1">
                <a:solidFill>
                  <a:srgbClr val="EFF7FF"/>
                </a:solidFill>
                <a:latin typeface="+mn-lt"/>
              </a:defRPr>
            </a:lvl8pPr>
            <a:lvl9pPr marL="3657600" indent="0" algn="l" rtl="0" eaLnBrk="0" fontAlgn="base" hangingPunct="0">
              <a:spcBef>
                <a:spcPct val="30000"/>
              </a:spcBef>
              <a:spcAft>
                <a:spcPct val="0"/>
              </a:spcAft>
              <a:buClr>
                <a:srgbClr val="B0B1B3"/>
              </a:buClr>
              <a:buFont typeface="Wingdings" pitchFamily="2" charset="2"/>
              <a:buNone/>
              <a:defRPr sz="1600" b="1">
                <a:solidFill>
                  <a:srgbClr val="EFF7FF"/>
                </a:solidFill>
                <a:latin typeface="+mn-lt"/>
              </a:defRPr>
            </a:lvl9p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anose="05000000000000000000" pitchFamily="2" charset="2"/>
              <a:buNone/>
              <a:tabLst/>
              <a:defRPr/>
            </a:pPr>
            <a:r>
              <a:rPr kumimoji="0" lang="en-US" sz="2400" b="0" i="0" u="none" strike="noStrike" kern="0" cap="none" spc="0" normalizeH="0" baseline="0" noProof="0" smtClean="0">
                <a:ln>
                  <a:noFill/>
                </a:ln>
                <a:solidFill>
                  <a:srgbClr val="000000"/>
                </a:solidFill>
                <a:effectLst/>
                <a:uLnTx/>
                <a:uFillTx/>
                <a:latin typeface="Arial"/>
                <a:ea typeface="+mn-ea"/>
                <a:cs typeface="+mn-cs"/>
              </a:rPr>
              <a:t>Centers Expanding to 100%</a:t>
            </a:r>
          </a:p>
          <a:p>
            <a:pPr marL="0" marR="0" lvl="0" indent="0" algn="ctr" defTabSz="914400" rtl="0" eaLnBrk="0" fontAlgn="base" latinLnBrk="0" hangingPunct="0">
              <a:lnSpc>
                <a:spcPct val="100000"/>
              </a:lnSpc>
              <a:spcBef>
                <a:spcPct val="60000"/>
              </a:spcBef>
              <a:spcAft>
                <a:spcPct val="0"/>
              </a:spcAft>
              <a:buClr>
                <a:srgbClr val="B0B1B3"/>
              </a:buClr>
              <a:buSzTx/>
              <a:buFont typeface="Wingdings" panose="05000000000000000000" pitchFamily="2" charset="2"/>
              <a:buNone/>
              <a:tabLst/>
              <a:defRPr/>
            </a:pPr>
            <a:r>
              <a:rPr kumimoji="0" lang="en-US" sz="2000" b="0" i="0" u="none" strike="noStrike" kern="0" cap="none" spc="0" normalizeH="0" baseline="0" noProof="0" smtClean="0">
                <a:ln>
                  <a:noFill/>
                </a:ln>
                <a:solidFill>
                  <a:srgbClr val="000000"/>
                </a:solidFill>
                <a:effectLst/>
                <a:uLnTx/>
                <a:uFillTx/>
                <a:latin typeface="Arial"/>
                <a:ea typeface="+mn-ea"/>
                <a:cs typeface="+mn-cs"/>
              </a:rPr>
              <a:t>(FRN + Delegation Order)</a:t>
            </a:r>
            <a:endParaRPr kumimoji="0" lang="en-US" sz="20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5" name="Content Placeholder 5"/>
          <p:cNvSpPr txBox="1">
            <a:spLocks/>
          </p:cNvSpPr>
          <p:nvPr/>
        </p:nvSpPr>
        <p:spPr bwMode="auto">
          <a:xfrm>
            <a:off x="304800" y="2209800"/>
            <a:ext cx="4041775" cy="4375150"/>
          </a:xfrm>
          <a:prstGeom prst="rect">
            <a:avLst/>
          </a:prstGeom>
          <a:ln>
            <a:solidFill>
              <a:srgbClr val="002E6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4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18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6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16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16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16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16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1600">
                <a:solidFill>
                  <a:srgbClr val="EFF7FF"/>
                </a:solidFill>
                <a:latin typeface="+mn-lt"/>
              </a:defRPr>
            </a:lvl9pPr>
          </a:lstStyle>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Electronics</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Petroleum, Natural Gas &amp; Minerals</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Pharmaceuticals, Health &amp; Chemicals</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Ø"/>
              <a:tabLst/>
              <a:defRPr/>
            </a:pPr>
            <a:endParaRPr kumimoji="0" lang="en-US" sz="1800" b="0" i="0" u="none" strike="noStrike" kern="0" cap="none" spc="0" normalizeH="0" baseline="0" noProof="0" smtClean="0">
              <a:ln>
                <a:noFill/>
              </a:ln>
              <a:solidFill>
                <a:srgbClr val="333333"/>
              </a:solidFill>
              <a:effectLst/>
              <a:uLnTx/>
              <a:uFillTx/>
              <a:latin typeface="Arial"/>
              <a:ea typeface="+mn-ea"/>
              <a:cs typeface="+mn-cs"/>
            </a:endParaRP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Ø"/>
              <a:tabLst/>
              <a:defRPr/>
            </a:pPr>
            <a:endParaRPr kumimoji="0" lang="en-US" sz="1800" b="0" i="0" u="none" strike="noStrike" kern="0" cap="none" spc="0" normalizeH="0" baseline="0" noProof="0" smtClean="0">
              <a:ln>
                <a:noFill/>
              </a:ln>
              <a:solidFill>
                <a:srgbClr val="333333"/>
              </a:solidFill>
              <a:effectLst/>
              <a:uLnTx/>
              <a:uFillTx/>
              <a:latin typeface="Arial"/>
              <a:ea typeface="+mn-ea"/>
              <a:cs typeface="+mn-cs"/>
            </a:endParaRP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Ø"/>
              <a:tabLst/>
              <a:defRPr/>
            </a:pPr>
            <a:endParaRPr kumimoji="0" lang="en-US" sz="1800" b="0" i="0" u="none" strike="noStrike" kern="0" cap="none" spc="0" normalizeH="0" baseline="0" noProof="0" smtClean="0">
              <a:ln>
                <a:noFill/>
              </a:ln>
              <a:solidFill>
                <a:srgbClr val="333333"/>
              </a:solidFill>
              <a:effectLst/>
              <a:uLnTx/>
              <a:uFillTx/>
              <a:latin typeface="Arial"/>
              <a:ea typeface="+mn-ea"/>
              <a:cs typeface="+mn-cs"/>
            </a:endParaRP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Ø"/>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Expanding by Field Office and voluntary applicants</a:t>
            </a:r>
          </a:p>
          <a:p>
            <a:pPr marL="0" marR="0" lvl="0" indent="0" algn="l" defTabSz="914400" rtl="0" eaLnBrk="0" fontAlgn="base" latinLnBrk="0" hangingPunct="0">
              <a:lnSpc>
                <a:spcPct val="100000"/>
              </a:lnSpc>
              <a:spcBef>
                <a:spcPct val="60000"/>
              </a:spcBef>
              <a:spcAft>
                <a:spcPct val="0"/>
              </a:spcAft>
              <a:buClrTx/>
              <a:buSzTx/>
              <a:buFont typeface="Wingdings" panose="05000000000000000000" pitchFamily="2" charset="2"/>
              <a:buNone/>
              <a:tabLst/>
              <a:defRPr/>
            </a:pPr>
            <a:endParaRPr kumimoji="0" lang="en-US" sz="18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6" name="Text Placeholder 2"/>
          <p:cNvSpPr txBox="1">
            <a:spLocks/>
          </p:cNvSpPr>
          <p:nvPr/>
        </p:nvSpPr>
        <p:spPr bwMode="auto">
          <a:xfrm>
            <a:off x="4800600" y="1056861"/>
            <a:ext cx="4040188" cy="1143000"/>
          </a:xfrm>
          <a:prstGeom prst="rect">
            <a:avLst/>
          </a:prstGeom>
          <a:ln>
            <a:solidFill>
              <a:srgbClr val="002E66"/>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60000"/>
              </a:spcBef>
              <a:spcAft>
                <a:spcPct val="0"/>
              </a:spcAft>
              <a:buClr>
                <a:srgbClr val="B0B1B3"/>
              </a:buClr>
              <a:buFont typeface="Wingdings" panose="05000000000000000000" pitchFamily="2" charset="2"/>
              <a:buNone/>
              <a:defRPr sz="2400" b="1">
                <a:solidFill>
                  <a:srgbClr val="EFF7FF"/>
                </a:solidFill>
                <a:latin typeface="+mn-lt"/>
                <a:ea typeface="+mn-ea"/>
                <a:cs typeface="+mn-cs"/>
              </a:defRPr>
            </a:lvl1pPr>
            <a:lvl2pPr marL="457200" indent="0" algn="l" rtl="0" eaLnBrk="0" fontAlgn="base" hangingPunct="0">
              <a:spcBef>
                <a:spcPct val="30000"/>
              </a:spcBef>
              <a:spcAft>
                <a:spcPct val="0"/>
              </a:spcAft>
              <a:buClr>
                <a:srgbClr val="B0B1B3"/>
              </a:buClr>
              <a:buFont typeface="Wingdings" panose="05000000000000000000" pitchFamily="2" charset="2"/>
              <a:buNone/>
              <a:defRPr sz="2000" b="1">
                <a:solidFill>
                  <a:srgbClr val="EFF7FF"/>
                </a:solidFill>
                <a:latin typeface="+mn-lt"/>
              </a:defRPr>
            </a:lvl2pPr>
            <a:lvl3pPr marL="914400" indent="0" algn="l" rtl="0" eaLnBrk="0" fontAlgn="base" hangingPunct="0">
              <a:spcBef>
                <a:spcPct val="30000"/>
              </a:spcBef>
              <a:spcAft>
                <a:spcPct val="0"/>
              </a:spcAft>
              <a:buClr>
                <a:srgbClr val="B0B1B3"/>
              </a:buClr>
              <a:buFont typeface="Wingdings" panose="05000000000000000000" pitchFamily="2" charset="2"/>
              <a:buNone/>
              <a:defRPr sz="1800" b="1">
                <a:solidFill>
                  <a:srgbClr val="EFF7FF"/>
                </a:solidFill>
                <a:latin typeface="+mn-lt"/>
              </a:defRPr>
            </a:lvl3pPr>
            <a:lvl4pPr marL="1371600" indent="0" algn="l" rtl="0" eaLnBrk="0" fontAlgn="base" hangingPunct="0">
              <a:spcBef>
                <a:spcPct val="30000"/>
              </a:spcBef>
              <a:spcAft>
                <a:spcPct val="0"/>
              </a:spcAft>
              <a:buClr>
                <a:srgbClr val="B0B1B3"/>
              </a:buClr>
              <a:buFont typeface="Wingdings" panose="05000000000000000000" pitchFamily="2" charset="2"/>
              <a:buNone/>
              <a:defRPr sz="1600" b="1">
                <a:solidFill>
                  <a:srgbClr val="EFF7FF"/>
                </a:solidFill>
                <a:latin typeface="+mn-lt"/>
              </a:defRPr>
            </a:lvl4pPr>
            <a:lvl5pPr marL="1828800" indent="0" algn="l" rtl="0" eaLnBrk="0" fontAlgn="base" hangingPunct="0">
              <a:spcBef>
                <a:spcPct val="30000"/>
              </a:spcBef>
              <a:spcAft>
                <a:spcPct val="0"/>
              </a:spcAft>
              <a:buClr>
                <a:srgbClr val="B0B1B3"/>
              </a:buClr>
              <a:buFont typeface="Wingdings" panose="05000000000000000000" pitchFamily="2" charset="2"/>
              <a:buNone/>
              <a:defRPr sz="1600" b="1">
                <a:solidFill>
                  <a:srgbClr val="EFF7FF"/>
                </a:solidFill>
                <a:latin typeface="+mn-lt"/>
              </a:defRPr>
            </a:lvl5pPr>
            <a:lvl6pPr marL="2286000" indent="0" algn="l" rtl="0" eaLnBrk="0" fontAlgn="base" hangingPunct="0">
              <a:spcBef>
                <a:spcPct val="30000"/>
              </a:spcBef>
              <a:spcAft>
                <a:spcPct val="0"/>
              </a:spcAft>
              <a:buClr>
                <a:srgbClr val="B0B1B3"/>
              </a:buClr>
              <a:buFont typeface="Wingdings" pitchFamily="2" charset="2"/>
              <a:buNone/>
              <a:defRPr sz="1600" b="1">
                <a:solidFill>
                  <a:srgbClr val="EFF7FF"/>
                </a:solidFill>
                <a:latin typeface="+mn-lt"/>
              </a:defRPr>
            </a:lvl6pPr>
            <a:lvl7pPr marL="2743200" indent="0" algn="l" rtl="0" eaLnBrk="0" fontAlgn="base" hangingPunct="0">
              <a:spcBef>
                <a:spcPct val="30000"/>
              </a:spcBef>
              <a:spcAft>
                <a:spcPct val="0"/>
              </a:spcAft>
              <a:buClr>
                <a:srgbClr val="B0B1B3"/>
              </a:buClr>
              <a:buFont typeface="Wingdings" pitchFamily="2" charset="2"/>
              <a:buNone/>
              <a:defRPr sz="1600" b="1">
                <a:solidFill>
                  <a:srgbClr val="EFF7FF"/>
                </a:solidFill>
                <a:latin typeface="+mn-lt"/>
              </a:defRPr>
            </a:lvl7pPr>
            <a:lvl8pPr marL="3200400" indent="0" algn="l" rtl="0" eaLnBrk="0" fontAlgn="base" hangingPunct="0">
              <a:spcBef>
                <a:spcPct val="30000"/>
              </a:spcBef>
              <a:spcAft>
                <a:spcPct val="0"/>
              </a:spcAft>
              <a:buClr>
                <a:srgbClr val="B0B1B3"/>
              </a:buClr>
              <a:buFont typeface="Wingdings" pitchFamily="2" charset="2"/>
              <a:buNone/>
              <a:defRPr sz="1600" b="1">
                <a:solidFill>
                  <a:srgbClr val="EFF7FF"/>
                </a:solidFill>
                <a:latin typeface="+mn-lt"/>
              </a:defRPr>
            </a:lvl8pPr>
            <a:lvl9pPr marL="3657600" indent="0" algn="l" rtl="0" eaLnBrk="0" fontAlgn="base" hangingPunct="0">
              <a:spcBef>
                <a:spcPct val="30000"/>
              </a:spcBef>
              <a:spcAft>
                <a:spcPct val="0"/>
              </a:spcAft>
              <a:buClr>
                <a:srgbClr val="B0B1B3"/>
              </a:buClr>
              <a:buFont typeface="Wingdings" pitchFamily="2" charset="2"/>
              <a:buNone/>
              <a:defRPr sz="1600" b="1">
                <a:solidFill>
                  <a:srgbClr val="EFF7FF"/>
                </a:solidFill>
                <a:latin typeface="+mn-lt"/>
              </a:defRPr>
            </a:lvl9pPr>
          </a:lstStyle>
          <a:p>
            <a:pPr marL="0" marR="0" lvl="0" indent="0" algn="ctr" defTabSz="914400" rtl="0" eaLnBrk="0" fontAlgn="base" latinLnBrk="0" hangingPunct="0">
              <a:lnSpc>
                <a:spcPct val="100000"/>
              </a:lnSpc>
              <a:spcBef>
                <a:spcPct val="60000"/>
              </a:spcBef>
              <a:spcAft>
                <a:spcPct val="0"/>
              </a:spcAft>
              <a:buClr>
                <a:srgbClr val="B0B1B3"/>
              </a:buClr>
              <a:buSzTx/>
              <a:buFont typeface="Wingdings" panose="05000000000000000000" pitchFamily="2" charset="2"/>
              <a:buNone/>
              <a:tabLst/>
              <a:defRPr/>
            </a:pPr>
            <a:r>
              <a:rPr kumimoji="0" lang="en-US" sz="2400" b="0" i="0" u="none" strike="noStrike" kern="0" cap="none" spc="0" normalizeH="0" baseline="0" noProof="0" smtClean="0">
                <a:ln>
                  <a:noFill/>
                </a:ln>
                <a:solidFill>
                  <a:srgbClr val="002E66"/>
                </a:solidFill>
                <a:effectLst/>
                <a:uLnTx/>
                <a:uFillTx/>
                <a:latin typeface="Arial"/>
                <a:ea typeface="+mn-ea"/>
                <a:cs typeface="+mn-cs"/>
              </a:rPr>
              <a:t>    </a:t>
            </a:r>
            <a:r>
              <a:rPr kumimoji="0" lang="en-US" sz="2400" b="0" i="0" u="none" strike="noStrike" kern="0" cap="none" spc="0" normalizeH="0" baseline="0" noProof="0" smtClean="0">
                <a:ln>
                  <a:noFill/>
                </a:ln>
                <a:solidFill>
                  <a:srgbClr val="000000"/>
                </a:solidFill>
                <a:effectLst/>
                <a:uLnTx/>
                <a:uFillTx/>
                <a:latin typeface="Arial"/>
                <a:ea typeface="+mn-ea"/>
                <a:cs typeface="+mn-cs"/>
              </a:rPr>
              <a:t>Centers in Test Mode	</a:t>
            </a:r>
          </a:p>
          <a:p>
            <a:pPr marL="0" marR="0" lvl="0" indent="0" algn="ctr" defTabSz="914400" rtl="0" eaLnBrk="0" fontAlgn="base" latinLnBrk="0" hangingPunct="0">
              <a:lnSpc>
                <a:spcPct val="100000"/>
              </a:lnSpc>
              <a:spcBef>
                <a:spcPct val="60000"/>
              </a:spcBef>
              <a:spcAft>
                <a:spcPct val="0"/>
              </a:spcAft>
              <a:buClr>
                <a:srgbClr val="B0B1B3"/>
              </a:buClr>
              <a:buSzTx/>
              <a:buFont typeface="Wingdings" panose="05000000000000000000" pitchFamily="2" charset="2"/>
              <a:buNone/>
              <a:tabLst/>
              <a:defRPr/>
            </a:pPr>
            <a:r>
              <a:rPr kumimoji="0" lang="en-US" sz="2000" b="0" i="0" u="none" strike="noStrike" kern="0" cap="none" spc="0" normalizeH="0" baseline="0" noProof="0" smtClean="0">
                <a:ln>
                  <a:noFill/>
                </a:ln>
                <a:solidFill>
                  <a:srgbClr val="000000"/>
                </a:solidFill>
                <a:effectLst/>
                <a:uLnTx/>
                <a:uFillTx/>
                <a:latin typeface="Arial"/>
                <a:ea typeface="+mn-ea"/>
                <a:cs typeface="+mn-cs"/>
              </a:rPr>
              <a:t>(FRN)</a:t>
            </a:r>
            <a:endParaRPr kumimoji="0" lang="en-US" sz="20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7" name="Content Placeholder 3"/>
          <p:cNvSpPr txBox="1">
            <a:spLocks/>
          </p:cNvSpPr>
          <p:nvPr/>
        </p:nvSpPr>
        <p:spPr>
          <a:xfrm>
            <a:off x="4800600" y="2199861"/>
            <a:ext cx="4040188" cy="4375150"/>
          </a:xfrm>
          <a:prstGeom prst="rect">
            <a:avLst/>
          </a:prstGeom>
          <a:ln>
            <a:solidFill>
              <a:srgbClr val="002E66"/>
            </a:solidFill>
          </a:ln>
        </p:spPr>
        <p:txBody>
          <a:bodyPr/>
          <a:lstStyle>
            <a:lvl1pPr marL="233363" indent="-233363" algn="l" rtl="0" eaLnBrk="0" fontAlgn="base" hangingPunct="0">
              <a:spcBef>
                <a:spcPct val="60000"/>
              </a:spcBef>
              <a:spcAft>
                <a:spcPct val="0"/>
              </a:spcAft>
              <a:buClr>
                <a:srgbClr val="B0B1B3"/>
              </a:buClr>
              <a:buFont typeface="Wingdings" panose="05000000000000000000" pitchFamily="2" charset="2"/>
              <a:buChar char="§"/>
              <a:defRPr sz="24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anose="05000000000000000000" pitchFamily="2" charset="2"/>
              <a:buChar char="§"/>
              <a:defRPr sz="20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anose="05000000000000000000" pitchFamily="2" charset="2"/>
              <a:buChar char="§"/>
              <a:defRPr sz="18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anose="05000000000000000000" pitchFamily="2" charset="2"/>
              <a:buChar char="§"/>
              <a:defRPr sz="16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anose="05000000000000000000" pitchFamily="2" charset="2"/>
              <a:buChar char="§"/>
              <a:defRPr sz="16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16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16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16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1600">
                <a:solidFill>
                  <a:srgbClr val="EFF7FF"/>
                </a:solidFill>
                <a:latin typeface="+mn-lt"/>
              </a:defRPr>
            </a:lvl9pPr>
          </a:lstStyle>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Agriculture &amp; Prepared Products</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Apparel, Footwear &amp; Textiles</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Automotive &amp; Aerospace</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Base Metals</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Consumer Products and Mass Merchandising</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Industrial &amp; Manufacturing Materials</a:t>
            </a:r>
          </a:p>
          <a:p>
            <a:pPr marL="233363" marR="0" lvl="0" indent="-233363" algn="l" defTabSz="914400" rtl="0" eaLnBrk="0" fontAlgn="base" latinLnBrk="0" hangingPunct="0">
              <a:lnSpc>
                <a:spcPct val="100000"/>
              </a:lnSpc>
              <a:spcBef>
                <a:spcPct val="60000"/>
              </a:spcBef>
              <a:spcAft>
                <a:spcPct val="0"/>
              </a:spcAft>
              <a:buClrTx/>
              <a:buSzTx/>
              <a:buFont typeface="Wingdings" panose="05000000000000000000" pitchFamily="2" charset="2"/>
              <a:buChar char="§"/>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Machinery</a:t>
            </a:r>
          </a:p>
          <a:p>
            <a:pPr marL="233363" marR="0" lvl="0" indent="-233363" algn="l" defTabSz="914400" rtl="0" eaLnBrk="0" fontAlgn="base" latinLnBrk="0" hangingPunct="0">
              <a:lnSpc>
                <a:spcPct val="100000"/>
              </a:lnSpc>
              <a:spcBef>
                <a:spcPts val="0"/>
              </a:spcBef>
              <a:spcAft>
                <a:spcPct val="0"/>
              </a:spcAft>
              <a:buClrTx/>
              <a:buSzTx/>
              <a:buFont typeface="Wingdings" panose="05000000000000000000" pitchFamily="2" charset="2"/>
              <a:buChar char="§"/>
              <a:tabLst/>
              <a:defRPr/>
            </a:pPr>
            <a:endParaRPr kumimoji="0" lang="en-US" sz="1800" b="0" i="0" u="none" strike="noStrike" kern="0" cap="none" spc="0" normalizeH="0" baseline="0" noProof="0" smtClean="0">
              <a:ln>
                <a:noFill/>
              </a:ln>
              <a:solidFill>
                <a:srgbClr val="333333"/>
              </a:solidFill>
              <a:effectLst/>
              <a:uLnTx/>
              <a:uFillTx/>
              <a:latin typeface="Times New Roman"/>
              <a:ea typeface="+mn-ea"/>
              <a:cs typeface="+mn-cs"/>
            </a:endParaRPr>
          </a:p>
          <a:p>
            <a:pPr marL="233363" marR="0" lvl="0" indent="-233363" algn="l" defTabSz="914400" rtl="0" eaLnBrk="0" fontAlgn="base" latinLnBrk="0" hangingPunct="0">
              <a:lnSpc>
                <a:spcPct val="100000"/>
              </a:lnSpc>
              <a:spcBef>
                <a:spcPts val="0"/>
              </a:spcBef>
              <a:spcAft>
                <a:spcPct val="0"/>
              </a:spcAft>
              <a:buClrTx/>
              <a:buSzTx/>
              <a:buFont typeface="Wingdings" panose="05000000000000000000" pitchFamily="2" charset="2"/>
              <a:buChar char="Ø"/>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Expand by </a:t>
            </a:r>
          </a:p>
          <a:p>
            <a:pPr marL="0" marR="0" lvl="0" indent="0" algn="l" defTabSz="914400" rtl="0" eaLnBrk="0" fontAlgn="base" latinLnBrk="0" hangingPunct="0">
              <a:lnSpc>
                <a:spcPct val="100000"/>
              </a:lnSpc>
              <a:spcBef>
                <a:spcPts val="0"/>
              </a:spcBef>
              <a:spcAft>
                <a:spcPct val="0"/>
              </a:spcAft>
              <a:buClrTx/>
              <a:buSzTx/>
              <a:buFont typeface="Wingdings" panose="05000000000000000000" pitchFamily="2" charset="2"/>
              <a:buNone/>
              <a:tabLst/>
              <a:defRPr/>
            </a:pPr>
            <a:r>
              <a:rPr kumimoji="0" lang="en-US" sz="1800" b="0" i="0" u="none" strike="noStrike" kern="0" cap="none" spc="0" normalizeH="0" baseline="0" noProof="0" smtClean="0">
                <a:ln>
                  <a:noFill/>
                </a:ln>
                <a:solidFill>
                  <a:srgbClr val="333333"/>
                </a:solidFill>
                <a:effectLst/>
                <a:uLnTx/>
                <a:uFillTx/>
                <a:latin typeface="Arial"/>
                <a:ea typeface="+mn-ea"/>
                <a:cs typeface="+mn-cs"/>
              </a:rPr>
              <a:t>    Volunteers Only</a:t>
            </a:r>
            <a:endParaRPr kumimoji="0" lang="en-US" sz="1800" b="0" i="0" u="none" strike="noStrike" kern="0" cap="none" spc="0" normalizeH="0" baseline="0" noProof="0" dirty="0">
              <a:ln>
                <a:noFill/>
              </a:ln>
              <a:solidFill>
                <a:srgbClr val="333333"/>
              </a:solidFill>
              <a:effectLst/>
              <a:uLnTx/>
              <a:uFillTx/>
              <a:latin typeface="Arial"/>
              <a:ea typeface="+mn-ea"/>
              <a:cs typeface="+mn-cs"/>
            </a:endParaRPr>
          </a:p>
        </p:txBody>
      </p:sp>
      <p:pic>
        <p:nvPicPr>
          <p:cNvPr id="28" name="Picture 3" descr="C:\Users\aeefk4x\AppData\Local\Microsoft\Windows\Temporary Internet Files\Content.IE5\XXH3W5HO\MC90001347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725862"/>
            <a:ext cx="2455863"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7"/>
          <p:cNvSpPr>
            <a:spLocks noChangeArrowheads="1"/>
          </p:cNvSpPr>
          <p:nvPr/>
        </p:nvSpPr>
        <p:spPr bwMode="auto">
          <a:xfrm>
            <a:off x="1717676" y="3977481"/>
            <a:ext cx="990600" cy="419100"/>
          </a:xfrm>
          <a:prstGeom prst="rightArrow">
            <a:avLst>
              <a:gd name="adj1" fmla="val 50000"/>
              <a:gd name="adj2" fmla="val 49997"/>
            </a:avLst>
          </a:prstGeom>
          <a:solidFill>
            <a:srgbClr val="FFDB00"/>
          </a:solidFill>
          <a:ln w="9525" algn="ctr">
            <a:solidFill>
              <a:srgbClr val="FFFFFF"/>
            </a:solidFill>
            <a:round/>
            <a:headEnd/>
            <a:tailEnd/>
          </a:ln>
        </p:spPr>
        <p:txBody>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eaLnBrk="0" fontAlgn="base" hangingPunct="0">
              <a:spcBef>
                <a:spcPct val="0"/>
              </a:spcBef>
              <a:spcAft>
                <a:spcPct val="0"/>
              </a:spcAft>
              <a:defRPr sz="1200" b="1">
                <a:solidFill>
                  <a:srgbClr val="000066"/>
                </a:solidFill>
                <a:latin typeface="Arial" panose="020B0604020202020204" pitchFamily="34" charset="0"/>
              </a:defRPr>
            </a:lvl6pPr>
            <a:lvl7pPr marL="2971800" indent="-228600" eaLnBrk="0" fontAlgn="base" hangingPunct="0">
              <a:spcBef>
                <a:spcPct val="0"/>
              </a:spcBef>
              <a:spcAft>
                <a:spcPct val="0"/>
              </a:spcAft>
              <a:defRPr sz="1200" b="1">
                <a:solidFill>
                  <a:srgbClr val="000066"/>
                </a:solidFill>
                <a:latin typeface="Arial" panose="020B0604020202020204" pitchFamily="34" charset="0"/>
              </a:defRPr>
            </a:lvl7pPr>
            <a:lvl8pPr marL="3429000" indent="-228600" eaLnBrk="0" fontAlgn="base" hangingPunct="0">
              <a:spcBef>
                <a:spcPct val="0"/>
              </a:spcBef>
              <a:spcAft>
                <a:spcPct val="0"/>
              </a:spcAft>
              <a:defRPr sz="1200" b="1">
                <a:solidFill>
                  <a:srgbClr val="000066"/>
                </a:solidFill>
                <a:latin typeface="Arial" panose="020B0604020202020204" pitchFamily="34" charset="0"/>
              </a:defRPr>
            </a:lvl8pPr>
            <a:lvl9pPr marL="3886200" indent="-228600" eaLnBrk="0" fontAlgn="base" hangingPunct="0">
              <a:spcBef>
                <a:spcPct val="0"/>
              </a:spcBef>
              <a:spcAft>
                <a:spcPct val="0"/>
              </a:spcAft>
              <a:defRPr sz="1200" b="1">
                <a:solidFill>
                  <a:srgbClr val="000066"/>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panose="020B0604020202020204" pitchFamily="34" charset="0"/>
            </a:endParaRPr>
          </a:p>
        </p:txBody>
      </p:sp>
      <p:sp>
        <p:nvSpPr>
          <p:cNvPr id="30" name="Oval 8"/>
          <p:cNvSpPr>
            <a:spLocks noChangeArrowheads="1"/>
          </p:cNvSpPr>
          <p:nvPr/>
        </p:nvSpPr>
        <p:spPr bwMode="auto">
          <a:xfrm>
            <a:off x="1317626" y="4225511"/>
            <a:ext cx="152400" cy="161925"/>
          </a:xfrm>
          <a:prstGeom prst="ellipse">
            <a:avLst/>
          </a:prstGeom>
          <a:solidFill>
            <a:srgbClr val="FFDB00"/>
          </a:solidFill>
          <a:ln w="9525" algn="ctr">
            <a:solidFill>
              <a:srgbClr val="FFFFFF"/>
            </a:solidFill>
            <a:round/>
            <a:headEnd/>
            <a:tailEnd/>
          </a:ln>
        </p:spPr>
        <p:txBody>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eaLnBrk="0" fontAlgn="base" hangingPunct="0">
              <a:spcBef>
                <a:spcPct val="0"/>
              </a:spcBef>
              <a:spcAft>
                <a:spcPct val="0"/>
              </a:spcAft>
              <a:defRPr sz="1200" b="1">
                <a:solidFill>
                  <a:srgbClr val="000066"/>
                </a:solidFill>
                <a:latin typeface="Arial" panose="020B0604020202020204" pitchFamily="34" charset="0"/>
              </a:defRPr>
            </a:lvl6pPr>
            <a:lvl7pPr marL="2971800" indent="-228600" eaLnBrk="0" fontAlgn="base" hangingPunct="0">
              <a:spcBef>
                <a:spcPct val="0"/>
              </a:spcBef>
              <a:spcAft>
                <a:spcPct val="0"/>
              </a:spcAft>
              <a:defRPr sz="1200" b="1">
                <a:solidFill>
                  <a:srgbClr val="000066"/>
                </a:solidFill>
                <a:latin typeface="Arial" panose="020B0604020202020204" pitchFamily="34" charset="0"/>
              </a:defRPr>
            </a:lvl7pPr>
            <a:lvl8pPr marL="3429000" indent="-228600" eaLnBrk="0" fontAlgn="base" hangingPunct="0">
              <a:spcBef>
                <a:spcPct val="0"/>
              </a:spcBef>
              <a:spcAft>
                <a:spcPct val="0"/>
              </a:spcAft>
              <a:defRPr sz="1200" b="1">
                <a:solidFill>
                  <a:srgbClr val="000066"/>
                </a:solidFill>
                <a:latin typeface="Arial" panose="020B0604020202020204" pitchFamily="34" charset="0"/>
              </a:defRPr>
            </a:lvl8pPr>
            <a:lvl9pPr marL="3886200" indent="-228600" eaLnBrk="0" fontAlgn="base" hangingPunct="0">
              <a:spcBef>
                <a:spcPct val="0"/>
              </a:spcBef>
              <a:spcAft>
                <a:spcPct val="0"/>
              </a:spcAft>
              <a:defRPr sz="1200" b="1">
                <a:solidFill>
                  <a:srgbClr val="000066"/>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panose="020B0604020202020204" pitchFamily="34" charset="0"/>
            </a:endParaRPr>
          </a:p>
        </p:txBody>
      </p:sp>
      <p:sp>
        <p:nvSpPr>
          <p:cNvPr id="31" name="Oval 11"/>
          <p:cNvSpPr>
            <a:spLocks noChangeArrowheads="1"/>
          </p:cNvSpPr>
          <p:nvPr/>
        </p:nvSpPr>
        <p:spPr bwMode="auto">
          <a:xfrm>
            <a:off x="2294731" y="4648200"/>
            <a:ext cx="152400" cy="160338"/>
          </a:xfrm>
          <a:prstGeom prst="ellipse">
            <a:avLst/>
          </a:prstGeom>
          <a:solidFill>
            <a:srgbClr val="FFDB00"/>
          </a:solidFill>
          <a:ln w="9525" algn="ctr">
            <a:solidFill>
              <a:srgbClr val="FFFFFF"/>
            </a:solidFill>
            <a:round/>
            <a:headEnd/>
            <a:tailEnd/>
          </a:ln>
        </p:spPr>
        <p:txBody>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eaLnBrk="0" fontAlgn="base" hangingPunct="0">
              <a:spcBef>
                <a:spcPct val="0"/>
              </a:spcBef>
              <a:spcAft>
                <a:spcPct val="0"/>
              </a:spcAft>
              <a:defRPr sz="1200" b="1">
                <a:solidFill>
                  <a:srgbClr val="000066"/>
                </a:solidFill>
                <a:latin typeface="Arial" panose="020B0604020202020204" pitchFamily="34" charset="0"/>
              </a:defRPr>
            </a:lvl6pPr>
            <a:lvl7pPr marL="2971800" indent="-228600" eaLnBrk="0" fontAlgn="base" hangingPunct="0">
              <a:spcBef>
                <a:spcPct val="0"/>
              </a:spcBef>
              <a:spcAft>
                <a:spcPct val="0"/>
              </a:spcAft>
              <a:defRPr sz="1200" b="1">
                <a:solidFill>
                  <a:srgbClr val="000066"/>
                </a:solidFill>
                <a:latin typeface="Arial" panose="020B0604020202020204" pitchFamily="34" charset="0"/>
              </a:defRPr>
            </a:lvl7pPr>
            <a:lvl8pPr marL="3429000" indent="-228600" eaLnBrk="0" fontAlgn="base" hangingPunct="0">
              <a:spcBef>
                <a:spcPct val="0"/>
              </a:spcBef>
              <a:spcAft>
                <a:spcPct val="0"/>
              </a:spcAft>
              <a:defRPr sz="1200" b="1">
                <a:solidFill>
                  <a:srgbClr val="000066"/>
                </a:solidFill>
                <a:latin typeface="Arial" panose="020B0604020202020204" pitchFamily="34" charset="0"/>
              </a:defRPr>
            </a:lvl8pPr>
            <a:lvl9pPr marL="3886200" indent="-228600" eaLnBrk="0" fontAlgn="base" hangingPunct="0">
              <a:spcBef>
                <a:spcPct val="0"/>
              </a:spcBef>
              <a:spcAft>
                <a:spcPct val="0"/>
              </a:spcAft>
              <a:defRPr sz="1200" b="1">
                <a:solidFill>
                  <a:srgbClr val="000066"/>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panose="020B0604020202020204" pitchFamily="34" charset="0"/>
            </a:endParaRPr>
          </a:p>
        </p:txBody>
      </p:sp>
      <p:sp>
        <p:nvSpPr>
          <p:cNvPr id="32" name="Oval 13"/>
          <p:cNvSpPr>
            <a:spLocks noChangeArrowheads="1"/>
          </p:cNvSpPr>
          <p:nvPr/>
        </p:nvSpPr>
        <p:spPr bwMode="auto">
          <a:xfrm>
            <a:off x="3152775" y="4171949"/>
            <a:ext cx="152400" cy="161925"/>
          </a:xfrm>
          <a:prstGeom prst="ellipse">
            <a:avLst/>
          </a:prstGeom>
          <a:solidFill>
            <a:srgbClr val="FFDB00"/>
          </a:solidFill>
          <a:ln w="9525" algn="ctr">
            <a:solidFill>
              <a:srgbClr val="FFFFFF"/>
            </a:solidFill>
            <a:round/>
            <a:headEnd/>
            <a:tailEnd/>
          </a:ln>
        </p:spPr>
        <p:txBody>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eaLnBrk="0" fontAlgn="base" hangingPunct="0">
              <a:spcBef>
                <a:spcPct val="0"/>
              </a:spcBef>
              <a:spcAft>
                <a:spcPct val="0"/>
              </a:spcAft>
              <a:defRPr sz="1200" b="1">
                <a:solidFill>
                  <a:srgbClr val="000066"/>
                </a:solidFill>
                <a:latin typeface="Arial" panose="020B0604020202020204" pitchFamily="34" charset="0"/>
              </a:defRPr>
            </a:lvl6pPr>
            <a:lvl7pPr marL="2971800" indent="-228600" eaLnBrk="0" fontAlgn="base" hangingPunct="0">
              <a:spcBef>
                <a:spcPct val="0"/>
              </a:spcBef>
              <a:spcAft>
                <a:spcPct val="0"/>
              </a:spcAft>
              <a:defRPr sz="1200" b="1">
                <a:solidFill>
                  <a:srgbClr val="000066"/>
                </a:solidFill>
                <a:latin typeface="Arial" panose="020B0604020202020204" pitchFamily="34" charset="0"/>
              </a:defRPr>
            </a:lvl7pPr>
            <a:lvl8pPr marL="3429000" indent="-228600" eaLnBrk="0" fontAlgn="base" hangingPunct="0">
              <a:spcBef>
                <a:spcPct val="0"/>
              </a:spcBef>
              <a:spcAft>
                <a:spcPct val="0"/>
              </a:spcAft>
              <a:defRPr sz="1200" b="1">
                <a:solidFill>
                  <a:srgbClr val="000066"/>
                </a:solidFill>
                <a:latin typeface="Arial" panose="020B0604020202020204" pitchFamily="34" charset="0"/>
              </a:defRPr>
            </a:lvl8pPr>
            <a:lvl9pPr marL="3886200" indent="-228600" eaLnBrk="0" fontAlgn="base" hangingPunct="0">
              <a:spcBef>
                <a:spcPct val="0"/>
              </a:spcBef>
              <a:spcAft>
                <a:spcPct val="0"/>
              </a:spcAft>
              <a:defRPr sz="1200" b="1">
                <a:solidFill>
                  <a:srgbClr val="000066"/>
                </a:solidFill>
                <a:latin typeface="Arial" panose="020B060402020202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smtClean="0">
              <a:ln>
                <a:noFill/>
              </a:ln>
              <a:solidFill>
                <a:srgbClr val="FFFFFF"/>
              </a:solidFill>
              <a:effectLst/>
              <a:uLnTx/>
              <a:uFillTx/>
              <a:latin typeface="Arial" panose="020B0604020202020204" pitchFamily="34" charset="0"/>
            </a:endParaRP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5575195"/>
            <a:ext cx="1676400" cy="88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3"/>
          <p:cNvSpPr txBox="1">
            <a:spLocks noGrp="1" noChangeArrowheads="1"/>
          </p:cNvSpPr>
          <p:nvPr/>
        </p:nvSpPr>
        <p:spPr bwMode="black">
          <a:xfrm>
            <a:off x="8077200" y="6300374"/>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eaLnBrk="1" hangingPunct="1"/>
            <a:r>
              <a:rPr lang="en-US" altLang="en-US" b="0" dirty="0" smtClean="0">
                <a:solidFill>
                  <a:srgbClr val="777777"/>
                </a:solidFill>
              </a:rPr>
              <a:t>1</a:t>
            </a:r>
          </a:p>
        </p:txBody>
      </p:sp>
    </p:spTree>
    <p:extLst>
      <p:ext uri="{BB962C8B-B14F-4D97-AF65-F5344CB8AC3E}">
        <p14:creationId xmlns:p14="http://schemas.microsoft.com/office/powerpoint/2010/main" val="3086602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1"/>
          <p:cNvSpPr>
            <a:spLocks noGrp="1"/>
          </p:cNvSpPr>
          <p:nvPr>
            <p:ph type="sldNum" sz="quarter" idx="10"/>
          </p:nvPr>
        </p:nvSpPr>
        <p:spPr>
          <a:noFill/>
        </p:spPr>
        <p:txBody>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fld id="{4FC0D80D-C4DA-4B01-BAE5-D781AE88AD7B}" type="slidenum">
              <a:rPr lang="en-US" sz="1100">
                <a:solidFill>
                  <a:srgbClr val="FFFFFF"/>
                </a:solidFill>
              </a:rPr>
              <a:pPr/>
              <a:t>12</a:t>
            </a:fld>
            <a:endParaRPr lang="en-US" sz="1100">
              <a:solidFill>
                <a:srgbClr val="FFFFFF"/>
              </a:solidFill>
            </a:endParaRPr>
          </a:p>
        </p:txBody>
      </p:sp>
      <p:sp>
        <p:nvSpPr>
          <p:cNvPr id="76803" name="Rectangle 2"/>
          <p:cNvSpPr>
            <a:spLocks noChangeArrowheads="1"/>
          </p:cNvSpPr>
          <p:nvPr/>
        </p:nvSpPr>
        <p:spPr bwMode="black">
          <a:xfrm>
            <a:off x="422275" y="66675"/>
            <a:ext cx="822642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dirty="0" smtClean="0">
                <a:solidFill>
                  <a:srgbClr val="000063"/>
                </a:solidFill>
                <a:latin typeface="Times New Roman" panose="02020603050405020304" pitchFamily="18" charset="0"/>
              </a:rPr>
              <a:t>Centers, Teams, and Emails</a:t>
            </a:r>
            <a:endParaRPr lang="en-US" sz="4200" b="0" dirty="0">
              <a:solidFill>
                <a:srgbClr val="000063"/>
              </a:solidFill>
              <a:latin typeface="Times New Roman" panose="02020603050405020304" pitchFamily="18" charset="0"/>
            </a:endParaRPr>
          </a:p>
        </p:txBody>
      </p:sp>
      <p:sp>
        <p:nvSpPr>
          <p:cNvPr id="76804" name="Rectangle 3"/>
          <p:cNvSpPr>
            <a:spLocks noChangeArrowheads="1"/>
          </p:cNvSpPr>
          <p:nvPr/>
        </p:nvSpPr>
        <p:spPr bwMode="invGray">
          <a:xfrm>
            <a:off x="457200" y="1270000"/>
            <a:ext cx="8020050"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342900" indent="-342900" algn="l">
              <a:spcBef>
                <a:spcPct val="60000"/>
              </a:spcBef>
              <a:buClr>
                <a:srgbClr val="333333"/>
              </a:buClr>
              <a:buFont typeface="Arial" pitchFamily="34" charset="0"/>
              <a:buChar char="•"/>
              <a:defRPr/>
            </a:pPr>
            <a:endParaRPr lang="en-US" sz="2000" b="0" dirty="0">
              <a:solidFill>
                <a:srgbClr val="333333"/>
              </a:solidFill>
              <a:latin typeface="Arial" charset="0"/>
            </a:endParaRPr>
          </a:p>
          <a:p>
            <a:pPr algn="l">
              <a:spcBef>
                <a:spcPct val="60000"/>
              </a:spcBef>
              <a:buClr>
                <a:srgbClr val="333333"/>
              </a:buClr>
              <a:defRPr/>
            </a:pPr>
            <a:endParaRPr lang="en-US" sz="2000" b="0" dirty="0">
              <a:solidFill>
                <a:srgbClr val="333333"/>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75126"/>
            <a:ext cx="7162800" cy="4522825"/>
          </a:xfrm>
          <a:prstGeom prst="rect">
            <a:avLst/>
          </a:prstGeom>
        </p:spPr>
      </p:pic>
      <p:sp>
        <p:nvSpPr>
          <p:cNvPr id="8" name="Rectangle 2"/>
          <p:cNvSpPr>
            <a:spLocks noChangeArrowheads="1"/>
          </p:cNvSpPr>
          <p:nvPr/>
        </p:nvSpPr>
        <p:spPr bwMode="black">
          <a:xfrm>
            <a:off x="2381250" y="5453680"/>
            <a:ext cx="5867400" cy="77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2800" b="0" dirty="0" smtClean="0">
                <a:solidFill>
                  <a:srgbClr val="000063"/>
                </a:solidFill>
                <a:latin typeface="Times New Roman" panose="02020603050405020304" pitchFamily="18" charset="0"/>
              </a:rPr>
              <a:t>Telephone: 866-295-7624</a:t>
            </a:r>
            <a:endParaRPr lang="en-US" sz="2800" b="0" dirty="0">
              <a:solidFill>
                <a:srgbClr val="000063"/>
              </a:solidFill>
              <a:latin typeface="Times New Roman" panose="02020603050405020304" pitchFamily="18" charset="0"/>
            </a:endParaRPr>
          </a:p>
        </p:txBody>
      </p:sp>
      <p:sp>
        <p:nvSpPr>
          <p:cNvPr id="9"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eaLnBrk="1" hangingPunct="1"/>
            <a:r>
              <a:rPr lang="en-US" altLang="en-US" b="0" dirty="0" smtClean="0">
                <a:solidFill>
                  <a:srgbClr val="777777"/>
                </a:solidFill>
              </a:rPr>
              <a:t>12</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ChangeArrowheads="1"/>
          </p:cNvSpPr>
          <p:nvPr/>
        </p:nvSpPr>
        <p:spPr bwMode="black">
          <a:xfrm>
            <a:off x="422275" y="66675"/>
            <a:ext cx="822642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a:solidFill>
                  <a:srgbClr val="000063"/>
                </a:solidFill>
                <a:latin typeface="Times New Roman" panose="02020603050405020304" pitchFamily="18" charset="0"/>
              </a:rPr>
              <a:t>More information – www.cbp.gov</a:t>
            </a:r>
          </a:p>
        </p:txBody>
      </p:sp>
      <p:sp>
        <p:nvSpPr>
          <p:cNvPr id="76804" name="Rectangle 3"/>
          <p:cNvSpPr>
            <a:spLocks noChangeArrowheads="1"/>
          </p:cNvSpPr>
          <p:nvPr/>
        </p:nvSpPr>
        <p:spPr bwMode="invGray">
          <a:xfrm>
            <a:off x="457200" y="1270000"/>
            <a:ext cx="8020050"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marL="233363" indent="-233363" algn="l">
              <a:spcBef>
                <a:spcPct val="60000"/>
              </a:spcBef>
              <a:buClr>
                <a:srgbClr val="333333"/>
              </a:buClr>
              <a:buFont typeface="Wingdings" pitchFamily="2" charset="2"/>
              <a:buChar char="§"/>
              <a:defRPr/>
            </a:pPr>
            <a:r>
              <a:rPr lang="en-US" sz="2400" b="0" dirty="0">
                <a:solidFill>
                  <a:srgbClr val="000000"/>
                </a:solidFill>
                <a:latin typeface="Arial" charset="0"/>
              </a:rPr>
              <a:t>Centers on the Web:</a:t>
            </a:r>
          </a:p>
          <a:p>
            <a:pPr marL="690563" lvl="1" indent="-233363" algn="l">
              <a:spcBef>
                <a:spcPct val="60000"/>
              </a:spcBef>
              <a:buClr>
                <a:srgbClr val="333333"/>
              </a:buClr>
              <a:buFont typeface="Wingdings" pitchFamily="2" charset="2"/>
              <a:buChar char="§"/>
              <a:defRPr/>
            </a:pPr>
            <a:r>
              <a:rPr lang="en-US" sz="2400" b="0" dirty="0" smtClean="0">
                <a:solidFill>
                  <a:srgbClr val="000000"/>
                </a:solidFill>
                <a:latin typeface="Arial" charset="0"/>
                <a:hlinkClick r:id="rId3"/>
              </a:rPr>
              <a:t>http://www.cbp.gov/trade/centers-excellence-and-expertise-information</a:t>
            </a:r>
            <a:endParaRPr lang="en-US" sz="2400" b="0" dirty="0">
              <a:solidFill>
                <a:srgbClr val="000000"/>
              </a:solidFill>
              <a:latin typeface="Arial" charset="0"/>
            </a:endParaRPr>
          </a:p>
          <a:p>
            <a:pPr marL="233363" indent="-233363" algn="l">
              <a:spcBef>
                <a:spcPct val="60000"/>
              </a:spcBef>
              <a:buClr>
                <a:srgbClr val="333333"/>
              </a:buClr>
              <a:buFont typeface="Wingdings" pitchFamily="2" charset="2"/>
              <a:buChar char="§"/>
              <a:defRPr/>
            </a:pPr>
            <a:r>
              <a:rPr lang="en-US" sz="2200" b="0" dirty="0">
                <a:solidFill>
                  <a:srgbClr val="000000"/>
                </a:solidFill>
                <a:latin typeface="Arial" charset="0"/>
              </a:rPr>
              <a:t>Center Federal Register Notices:</a:t>
            </a:r>
          </a:p>
          <a:p>
            <a:pPr marL="690563" lvl="1" indent="-233363" algn="l">
              <a:spcBef>
                <a:spcPct val="60000"/>
              </a:spcBef>
              <a:buClr>
                <a:srgbClr val="333333"/>
              </a:buClr>
              <a:buFont typeface="Wingdings" pitchFamily="2" charset="2"/>
              <a:buChar char="§"/>
              <a:defRPr/>
            </a:pPr>
            <a:r>
              <a:rPr lang="en-US" sz="2200" b="0" dirty="0" smtClean="0">
                <a:solidFill>
                  <a:srgbClr val="000000"/>
                </a:solidFill>
                <a:latin typeface="Arial" charset="0"/>
                <a:hlinkClick r:id="rId4"/>
              </a:rPr>
              <a:t>http://www.gpo.gov/fdsys/pkg/FR-2013-04-04/pdf/2013-07840.pdf</a:t>
            </a:r>
            <a:endParaRPr lang="en-US" sz="2200" b="0" dirty="0">
              <a:solidFill>
                <a:srgbClr val="000000"/>
              </a:solidFill>
              <a:latin typeface="Arial" charset="0"/>
            </a:endParaRPr>
          </a:p>
          <a:p>
            <a:pPr marL="690563" lvl="1" indent="-233363" algn="l">
              <a:spcBef>
                <a:spcPct val="60000"/>
              </a:spcBef>
              <a:buClr>
                <a:srgbClr val="333333"/>
              </a:buClr>
              <a:buFont typeface="Wingdings" pitchFamily="2" charset="2"/>
              <a:buChar char="§"/>
              <a:defRPr/>
            </a:pPr>
            <a:r>
              <a:rPr lang="en-US" sz="2200" b="0" dirty="0" smtClean="0">
                <a:solidFill>
                  <a:srgbClr val="000000"/>
                </a:solidFill>
                <a:latin typeface="Arial" charset="0"/>
                <a:hlinkClick r:id="rId5"/>
              </a:rPr>
              <a:t>http://www.gpo.gov/fdsys/pkg/FR-2012-08-28/pdf/2012-21217.pdf</a:t>
            </a:r>
            <a:endParaRPr lang="en-US" sz="2200" b="0" dirty="0" smtClean="0">
              <a:solidFill>
                <a:srgbClr val="000000"/>
              </a:solidFill>
              <a:latin typeface="Arial" charset="0"/>
            </a:endParaRPr>
          </a:p>
          <a:p>
            <a:pPr marL="690563" lvl="1" indent="-233363" algn="l">
              <a:spcBef>
                <a:spcPct val="60000"/>
              </a:spcBef>
              <a:buClr>
                <a:srgbClr val="333333"/>
              </a:buClr>
              <a:buFont typeface="Wingdings" pitchFamily="2" charset="2"/>
              <a:buChar char="§"/>
              <a:defRPr/>
            </a:pPr>
            <a:r>
              <a:rPr lang="en-US" sz="2200" b="0" dirty="0">
                <a:solidFill>
                  <a:srgbClr val="000000"/>
                </a:solidFill>
                <a:latin typeface="Arial" charset="0"/>
                <a:hlinkClick r:id="rId6"/>
              </a:rPr>
              <a:t>http://www.gpo.gov/fdsys/pkg/FR-2014-03-10/pdf/2014-05115.pdf</a:t>
            </a:r>
            <a:endParaRPr lang="en-US" sz="2200" b="0" dirty="0">
              <a:solidFill>
                <a:srgbClr val="000000"/>
              </a:solidFill>
              <a:latin typeface="Arial" charset="0"/>
            </a:endParaRPr>
          </a:p>
          <a:p>
            <a:pPr marL="342900" indent="-342900" algn="l">
              <a:spcBef>
                <a:spcPct val="60000"/>
              </a:spcBef>
              <a:buClr>
                <a:srgbClr val="333333"/>
              </a:buClr>
              <a:buFont typeface="Arial" pitchFamily="34" charset="0"/>
              <a:buChar char="•"/>
              <a:defRPr/>
            </a:pPr>
            <a:endParaRPr lang="en-US" sz="2000" b="0" dirty="0">
              <a:solidFill>
                <a:srgbClr val="333333"/>
              </a:solidFill>
              <a:latin typeface="Arial" charset="0"/>
            </a:endParaRPr>
          </a:p>
          <a:p>
            <a:pPr algn="l">
              <a:spcBef>
                <a:spcPct val="60000"/>
              </a:spcBef>
              <a:buClr>
                <a:srgbClr val="333333"/>
              </a:buClr>
              <a:defRPr/>
            </a:pPr>
            <a:endParaRPr lang="en-US" sz="2000" b="0" dirty="0">
              <a:solidFill>
                <a:srgbClr val="333333"/>
              </a:solidFill>
              <a:latin typeface="Arial" charset="0"/>
            </a:endParaRPr>
          </a:p>
        </p:txBody>
      </p:sp>
      <p:sp>
        <p:nvSpPr>
          <p:cNvPr id="5"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b="0" dirty="0" smtClean="0">
                <a:solidFill>
                  <a:srgbClr val="777777"/>
                </a:solidFill>
              </a:rPr>
              <a:t>13</a:t>
            </a:r>
            <a:endParaRPr lang="en-US" b="0" dirty="0">
              <a:solidFill>
                <a:srgbClr val="777777"/>
              </a:solidFill>
            </a:endParaRPr>
          </a:p>
        </p:txBody>
      </p:sp>
    </p:spTree>
    <p:extLst>
      <p:ext uri="{BB962C8B-B14F-4D97-AF65-F5344CB8AC3E}">
        <p14:creationId xmlns:p14="http://schemas.microsoft.com/office/powerpoint/2010/main" val="34539120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3"/>
          <p:cNvSpPr>
            <a:spLocks noGrp="1" noChangeArrowheads="1"/>
          </p:cNvSpPr>
          <p:nvPr>
            <p:ph type="sldNum" sz="quarter" idx="10"/>
          </p:nvPr>
        </p:nvSpPr>
        <p:spPr>
          <a:noFill/>
        </p:spPr>
        <p:txBody>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fld id="{BC9301E8-4847-4FCD-A9B5-B0135CFF96E8}" type="slidenum">
              <a:rPr lang="en-US">
                <a:solidFill>
                  <a:srgbClr val="777777"/>
                </a:solidFill>
              </a:rPr>
              <a:pPr/>
              <a:t>14</a:t>
            </a:fld>
            <a:endParaRPr lang="en-US">
              <a:solidFill>
                <a:srgbClr val="777777"/>
              </a:solidFill>
            </a:endParaRPr>
          </a:p>
        </p:txBody>
      </p:sp>
      <p:sp>
        <p:nvSpPr>
          <p:cNvPr id="35843" name="Rectangle 2"/>
          <p:cNvSpPr>
            <a:spLocks noGrp="1" noChangeArrowheads="1"/>
          </p:cNvSpPr>
          <p:nvPr>
            <p:ph type="body" idx="1"/>
          </p:nvPr>
        </p:nvSpPr>
        <p:spPr bwMode="auto">
          <a:xfrm>
            <a:off x="381000" y="1219200"/>
            <a:ext cx="8534400" cy="4876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lvl="1" indent="0">
              <a:buFont typeface="Wingdings" panose="05000000000000000000" pitchFamily="2" charset="2"/>
              <a:buNone/>
              <a:defRPr/>
            </a:pPr>
            <a:endParaRPr lang="en-US" sz="1600" dirty="0" smtClean="0">
              <a:solidFill>
                <a:srgbClr val="000000"/>
              </a:solidFill>
            </a:endParaRPr>
          </a:p>
          <a:p>
            <a:pPr marL="742950" lvl="1" indent="-285750">
              <a:buFont typeface="Wingdings" panose="05000000000000000000" pitchFamily="2" charset="2"/>
              <a:buNone/>
              <a:defRPr/>
            </a:pPr>
            <a:endParaRPr lang="en-US" sz="1600" dirty="0" smtClean="0">
              <a:solidFill>
                <a:srgbClr val="000000"/>
              </a:solidFill>
            </a:endParaRPr>
          </a:p>
          <a:p>
            <a:pPr marL="342900" indent="-342900" algn="ctr">
              <a:spcBef>
                <a:spcPct val="20000"/>
              </a:spcBef>
              <a:buFont typeface="Wingdings" panose="05000000000000000000" pitchFamily="2" charset="2"/>
              <a:buNone/>
              <a:defRPr/>
            </a:pPr>
            <a:r>
              <a:rPr lang="en-US" sz="2400" b="1" kern="1200" dirty="0">
                <a:solidFill>
                  <a:srgbClr val="333333"/>
                </a:solidFill>
              </a:rPr>
              <a:t>Our Mission</a:t>
            </a:r>
          </a:p>
          <a:p>
            <a:pPr marL="342900" indent="-342900" algn="ctr">
              <a:spcBef>
                <a:spcPct val="20000"/>
              </a:spcBef>
              <a:buFont typeface="Wingdings" panose="05000000000000000000" pitchFamily="2" charset="2"/>
              <a:buNone/>
              <a:defRPr/>
            </a:pPr>
            <a:endParaRPr lang="en-US" sz="1050" b="1" kern="1200" dirty="0">
              <a:solidFill>
                <a:srgbClr val="070000"/>
              </a:solidFill>
            </a:endParaRPr>
          </a:p>
          <a:p>
            <a:pPr marL="342900" indent="-342900" algn="ctr">
              <a:spcBef>
                <a:spcPct val="20000"/>
              </a:spcBef>
              <a:buFont typeface="Wingdings" panose="05000000000000000000" pitchFamily="2" charset="2"/>
              <a:buNone/>
              <a:defRPr/>
            </a:pPr>
            <a:r>
              <a:rPr lang="en-US" sz="1800" kern="1200" dirty="0">
                <a:solidFill>
                  <a:srgbClr val="333333"/>
                </a:solidFill>
                <a:ea typeface="Arial Unicode MS" pitchFamily="34" charset="-128"/>
                <a:cs typeface="Arial" pitchFamily="34" charset="0"/>
              </a:rPr>
              <a:t>We are the guardians of our Nation’s borders. </a:t>
            </a:r>
          </a:p>
          <a:p>
            <a:pPr marL="342900" indent="-342900" algn="ctr">
              <a:spcBef>
                <a:spcPct val="20000"/>
              </a:spcBef>
              <a:buFont typeface="Wingdings" panose="05000000000000000000" pitchFamily="2" charset="2"/>
              <a:buNone/>
              <a:defRPr/>
            </a:pPr>
            <a:r>
              <a:rPr lang="en-US" sz="1800" kern="1200" dirty="0">
                <a:solidFill>
                  <a:srgbClr val="333333"/>
                </a:solidFill>
                <a:ea typeface="Arial Unicode MS" pitchFamily="34" charset="-128"/>
                <a:cs typeface="Arial" pitchFamily="34" charset="0"/>
              </a:rPr>
              <a:t>We are America’s frontline. </a:t>
            </a:r>
          </a:p>
          <a:p>
            <a:pPr marL="342900" indent="-342900" algn="ctr">
              <a:spcBef>
                <a:spcPct val="20000"/>
              </a:spcBef>
              <a:buFont typeface="Wingdings" panose="05000000000000000000" pitchFamily="2" charset="2"/>
              <a:buNone/>
              <a:defRPr/>
            </a:pPr>
            <a:r>
              <a:rPr lang="en-US" sz="1800" kern="1200" dirty="0">
                <a:solidFill>
                  <a:srgbClr val="333333"/>
                </a:solidFill>
                <a:ea typeface="Arial Unicode MS" pitchFamily="34" charset="-128"/>
                <a:cs typeface="Arial" pitchFamily="34" charset="0"/>
              </a:rPr>
              <a:t>We safeguard the American homeland at and beyond our borders.</a:t>
            </a:r>
          </a:p>
          <a:p>
            <a:pPr marL="342900" indent="-342900" algn="ctr">
              <a:spcBef>
                <a:spcPct val="20000"/>
              </a:spcBef>
              <a:buFont typeface="Wingdings" panose="05000000000000000000" pitchFamily="2" charset="2"/>
              <a:buNone/>
              <a:defRPr/>
            </a:pPr>
            <a:r>
              <a:rPr lang="en-US" sz="1800" kern="1200" dirty="0">
                <a:solidFill>
                  <a:srgbClr val="333333"/>
                </a:solidFill>
                <a:ea typeface="Arial Unicode MS" pitchFamily="34" charset="-128"/>
                <a:cs typeface="Arial" pitchFamily="34" charset="0"/>
              </a:rPr>
              <a:t> We protect the American public against terrorists and the instruments of terror. </a:t>
            </a:r>
          </a:p>
          <a:p>
            <a:pPr marL="342900" indent="-342900" algn="ctr">
              <a:spcBef>
                <a:spcPct val="20000"/>
              </a:spcBef>
              <a:buFont typeface="Wingdings" panose="05000000000000000000" pitchFamily="2" charset="2"/>
              <a:buNone/>
              <a:defRPr/>
            </a:pPr>
            <a:r>
              <a:rPr lang="en-US" sz="1800" kern="1200" dirty="0">
                <a:solidFill>
                  <a:srgbClr val="333333"/>
                </a:solidFill>
                <a:ea typeface="Arial Unicode MS" pitchFamily="34" charset="-128"/>
                <a:cs typeface="Arial" pitchFamily="34" charset="0"/>
              </a:rPr>
              <a:t>We steadfastly enforce the laws of the United States while fostering our nation’s economic security through lawful international trade and travel.</a:t>
            </a:r>
          </a:p>
          <a:p>
            <a:pPr marL="342900" indent="-342900" algn="ctr">
              <a:spcBef>
                <a:spcPct val="20000"/>
              </a:spcBef>
              <a:buFont typeface="Wingdings" panose="05000000000000000000" pitchFamily="2" charset="2"/>
              <a:buNone/>
              <a:defRPr/>
            </a:pPr>
            <a:r>
              <a:rPr lang="en-US" sz="1800" kern="1200" dirty="0">
                <a:solidFill>
                  <a:srgbClr val="333333"/>
                </a:solidFill>
                <a:ea typeface="Arial Unicode MS" pitchFamily="34" charset="-128"/>
                <a:cs typeface="Arial" pitchFamily="34" charset="0"/>
              </a:rPr>
              <a:t> We serve the American public with vigilance, integrity and professionalism.</a:t>
            </a:r>
            <a:r>
              <a:rPr lang="en-US" sz="1800" kern="1200" dirty="0">
                <a:solidFill>
                  <a:srgbClr val="070000"/>
                </a:solidFill>
                <a:latin typeface="Arial Unicode MS" pitchFamily="34" charset="-128"/>
                <a:ea typeface="Arial Unicode MS" pitchFamily="34" charset="-128"/>
                <a:cs typeface="Arial Unicode MS" pitchFamily="34" charset="-128"/>
              </a:rPr>
              <a:t> </a:t>
            </a:r>
          </a:p>
          <a:p>
            <a:pPr>
              <a:buFont typeface="Wingdings" panose="05000000000000000000" pitchFamily="2" charset="2"/>
              <a:buNone/>
              <a:defRPr/>
            </a:pPr>
            <a:endParaRPr lang="en-US" sz="2100" dirty="0" smtClean="0">
              <a:solidFill>
                <a:srgbClr val="000000"/>
              </a:solidFill>
            </a:endParaRPr>
          </a:p>
        </p:txBody>
      </p:sp>
      <p:sp>
        <p:nvSpPr>
          <p:cNvPr id="77828" name="Rectangle 2"/>
          <p:cNvSpPr>
            <a:spLocks noChangeArrowheads="1"/>
          </p:cNvSpPr>
          <p:nvPr/>
        </p:nvSpPr>
        <p:spPr bwMode="auto">
          <a:xfrm>
            <a:off x="304800" y="152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endParaRPr lang="en-US" sz="4200" b="0">
              <a:solidFill>
                <a:srgbClr val="FFFFFF"/>
              </a:solidFill>
              <a:latin typeface="Times New Roman" panose="02020603050405020304" pitchFamily="18" charset="0"/>
            </a:endParaRPr>
          </a:p>
        </p:txBody>
      </p:sp>
      <p:sp>
        <p:nvSpPr>
          <p:cNvPr id="77829" name="Rectangle 2"/>
          <p:cNvSpPr>
            <a:spLocks noChangeArrowheads="1"/>
          </p:cNvSpPr>
          <p:nvPr/>
        </p:nvSpPr>
        <p:spPr bwMode="black">
          <a:xfrm>
            <a:off x="422275" y="66675"/>
            <a:ext cx="8226425"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a:solidFill>
                  <a:srgbClr val="000063"/>
                </a:solidFill>
                <a:latin typeface="Times New Roman" panose="02020603050405020304" pitchFamily="18" charset="0"/>
              </a:rPr>
              <a:t>Customs and Border Protection</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2" descr="DHS_cbp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16050"/>
            <a:ext cx="95250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fld id="{38FA95FB-1908-4B35-B62C-1393F8965070}" type="slidenum">
              <a:rPr lang="en-US" b="0">
                <a:solidFill>
                  <a:srgbClr val="777777"/>
                </a:solidFill>
              </a:rPr>
              <a:pPr algn="l"/>
              <a:t>2</a:t>
            </a:fld>
            <a:endParaRPr lang="en-US" b="0">
              <a:solidFill>
                <a:srgbClr val="777777"/>
              </a:solidFill>
            </a:endParaRPr>
          </a:p>
        </p:txBody>
      </p:sp>
      <p:sp>
        <p:nvSpPr>
          <p:cNvPr id="58371" name="Rectangle 2"/>
          <p:cNvSpPr>
            <a:spLocks noChangeArrowheads="1"/>
          </p:cNvSpPr>
          <p:nvPr/>
        </p:nvSpPr>
        <p:spPr bwMode="auto">
          <a:xfrm>
            <a:off x="304800" y="152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a:latin typeface="Times New Roman" panose="02020603050405020304" pitchFamily="18" charset="0"/>
              </a:rPr>
              <a:t>What are Centers?</a:t>
            </a:r>
          </a:p>
        </p:txBody>
      </p:sp>
      <p:sp>
        <p:nvSpPr>
          <p:cNvPr id="58372" name="Rectangle 3"/>
          <p:cNvSpPr>
            <a:spLocks noChangeArrowheads="1"/>
          </p:cNvSpPr>
          <p:nvPr/>
        </p:nvSpPr>
        <p:spPr bwMode="auto">
          <a:xfrm>
            <a:off x="3657600" y="1066800"/>
            <a:ext cx="5257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3363" indent="-233363">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eaLnBrk="1" hangingPunct="1">
              <a:spcBef>
                <a:spcPct val="60000"/>
              </a:spcBef>
              <a:buClr>
                <a:srgbClr val="B2B2B2"/>
              </a:buClr>
              <a:buFont typeface="Wingdings" panose="05000000000000000000" pitchFamily="2" charset="2"/>
              <a:buChar char="§"/>
            </a:pPr>
            <a:r>
              <a:rPr lang="en-US" sz="2200" b="0" dirty="0">
                <a:solidFill>
                  <a:srgbClr val="000000"/>
                </a:solidFill>
              </a:rPr>
              <a:t>Virtual organizations that leverage technology to bring work to the Center</a:t>
            </a:r>
          </a:p>
          <a:p>
            <a:pPr algn="l" eaLnBrk="1" hangingPunct="1">
              <a:spcBef>
                <a:spcPct val="60000"/>
              </a:spcBef>
              <a:buClr>
                <a:srgbClr val="B2B2B2"/>
              </a:buClr>
              <a:buFont typeface="Wingdings" panose="05000000000000000000" pitchFamily="2" charset="2"/>
              <a:buChar char="§"/>
            </a:pPr>
            <a:r>
              <a:rPr lang="en-US" sz="2200" b="0" dirty="0">
                <a:solidFill>
                  <a:srgbClr val="000000"/>
                </a:solidFill>
              </a:rPr>
              <a:t>Coordinated from a strategic location</a:t>
            </a:r>
          </a:p>
          <a:p>
            <a:pPr algn="l" eaLnBrk="1" hangingPunct="1">
              <a:spcBef>
                <a:spcPct val="60000"/>
              </a:spcBef>
              <a:buClr>
                <a:srgbClr val="B2B2B2"/>
              </a:buClr>
              <a:buFont typeface="Wingdings" panose="05000000000000000000" pitchFamily="2" charset="2"/>
              <a:buChar char="§"/>
            </a:pPr>
            <a:r>
              <a:rPr lang="en-US" sz="2200" b="0" dirty="0">
                <a:solidFill>
                  <a:srgbClr val="000000"/>
                </a:solidFill>
              </a:rPr>
              <a:t>Aligned by key industry sectors</a:t>
            </a:r>
          </a:p>
          <a:p>
            <a:pPr algn="l" eaLnBrk="1" hangingPunct="1">
              <a:spcBef>
                <a:spcPct val="60000"/>
              </a:spcBef>
              <a:buClr>
                <a:srgbClr val="B2B2B2"/>
              </a:buClr>
              <a:buFont typeface="Wingdings" panose="05000000000000000000" pitchFamily="2" charset="2"/>
              <a:buChar char="§"/>
            </a:pPr>
            <a:r>
              <a:rPr lang="en-US" sz="2200" b="0" dirty="0">
                <a:solidFill>
                  <a:srgbClr val="000000"/>
                </a:solidFill>
              </a:rPr>
              <a:t>Bring existing expertise together to authoritatively facilitate trade</a:t>
            </a:r>
          </a:p>
          <a:p>
            <a:pPr algn="l" eaLnBrk="1" hangingPunct="1">
              <a:spcBef>
                <a:spcPct val="60000"/>
              </a:spcBef>
              <a:buClr>
                <a:srgbClr val="B2B2B2"/>
              </a:buClr>
              <a:buFont typeface="Wingdings" panose="05000000000000000000" pitchFamily="2" charset="2"/>
              <a:buChar char="§"/>
            </a:pPr>
            <a:r>
              <a:rPr lang="en-US" sz="2200" b="0" dirty="0">
                <a:solidFill>
                  <a:srgbClr val="000000"/>
                </a:solidFill>
              </a:rPr>
              <a:t>Provide a single point of processing for participating importers</a:t>
            </a:r>
          </a:p>
          <a:p>
            <a:pPr algn="l" eaLnBrk="1" hangingPunct="1">
              <a:spcBef>
                <a:spcPct val="60000"/>
              </a:spcBef>
              <a:buClr>
                <a:srgbClr val="B2B2B2"/>
              </a:buClr>
              <a:buFont typeface="Wingdings" panose="05000000000000000000" pitchFamily="2" charset="2"/>
              <a:buChar char="§"/>
            </a:pPr>
            <a:r>
              <a:rPr lang="en-US" sz="2200" b="0" dirty="0">
                <a:solidFill>
                  <a:srgbClr val="000000"/>
                </a:solidFill>
              </a:rPr>
              <a:t>Serve as resource to the broader trade community and to CBP’s U.S. government partners</a:t>
            </a:r>
          </a:p>
        </p:txBody>
      </p:sp>
      <p:graphicFrame>
        <p:nvGraphicFramePr>
          <p:cNvPr id="58373" name="Object 5"/>
          <p:cNvGraphicFramePr>
            <a:graphicFrameLocks noChangeAspect="1"/>
          </p:cNvGraphicFramePr>
          <p:nvPr/>
        </p:nvGraphicFramePr>
        <p:xfrm>
          <a:off x="228600" y="1066800"/>
          <a:ext cx="3429000" cy="3286125"/>
        </p:xfrm>
        <a:graphic>
          <a:graphicData uri="http://schemas.openxmlformats.org/presentationml/2006/ole">
            <mc:AlternateContent xmlns:mc="http://schemas.openxmlformats.org/markup-compatibility/2006">
              <mc:Choice xmlns:v="urn:schemas-microsoft-com:vml" Requires="v">
                <p:oleObj spid="_x0000_s58426" name="Slide" r:id="rId4" imgW="4572066" imgH="3428852" progId="PowerPoint.Slide.8">
                  <p:embed/>
                </p:oleObj>
              </mc:Choice>
              <mc:Fallback>
                <p:oleObj name="Slide" r:id="rId4" imgW="4572066" imgH="3428852" progId="PowerPoint.Slide.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5011" t="3334" r="34865" b="20000"/>
                      <a:stretch>
                        <a:fillRect/>
                      </a:stretch>
                    </p:blipFill>
                    <p:spPr bwMode="auto">
                      <a:xfrm>
                        <a:off x="228600" y="1066800"/>
                        <a:ext cx="34290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fld id="{D9B80047-C80B-40A5-B459-1B1620C3EE99}" type="slidenum">
              <a:rPr lang="en-US" b="0">
                <a:solidFill>
                  <a:srgbClr val="777777"/>
                </a:solidFill>
              </a:rPr>
              <a:pPr algn="l"/>
              <a:t>3</a:t>
            </a:fld>
            <a:endParaRPr lang="en-US" b="0">
              <a:solidFill>
                <a:srgbClr val="777777"/>
              </a:solidFill>
            </a:endParaRPr>
          </a:p>
        </p:txBody>
      </p:sp>
      <p:sp>
        <p:nvSpPr>
          <p:cNvPr id="59395" name="Rectangle 2"/>
          <p:cNvSpPr>
            <a:spLocks noGrp="1" noChangeArrowheads="1"/>
          </p:cNvSpPr>
          <p:nvPr>
            <p:ph type="body" idx="4294967295"/>
          </p:nvPr>
        </p:nvSpPr>
        <p:spPr bwMode="auto">
          <a:xfrm>
            <a:off x="381000" y="1219200"/>
            <a:ext cx="8305800" cy="4343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6075" indent="-346075"/>
            <a:r>
              <a:rPr lang="en-US" smtClean="0">
                <a:solidFill>
                  <a:srgbClr val="000000"/>
                </a:solidFill>
              </a:rPr>
              <a:t>Respond to the dynamic trade environment</a:t>
            </a:r>
          </a:p>
          <a:p>
            <a:pPr marL="346075" indent="-346075"/>
            <a:r>
              <a:rPr lang="en-US" smtClean="0">
                <a:solidFill>
                  <a:srgbClr val="000000"/>
                </a:solidFill>
              </a:rPr>
              <a:t>Bring all of CBP expertise together on a single industry at the national level</a:t>
            </a:r>
          </a:p>
          <a:p>
            <a:pPr marL="346075" indent="-346075"/>
            <a:r>
              <a:rPr lang="en-US" smtClean="0">
                <a:solidFill>
                  <a:srgbClr val="000000"/>
                </a:solidFill>
              </a:rPr>
              <a:t>Deliver greater consistency and harmonization</a:t>
            </a:r>
          </a:p>
          <a:p>
            <a:pPr marL="346075" indent="-346075"/>
            <a:r>
              <a:rPr lang="en-US" smtClean="0">
                <a:solidFill>
                  <a:srgbClr val="000000"/>
                </a:solidFill>
              </a:rPr>
              <a:t>Align CBP processes with modern business practices</a:t>
            </a:r>
          </a:p>
          <a:p>
            <a:pPr marL="346075" indent="-346075"/>
            <a:r>
              <a:rPr lang="en-US" smtClean="0">
                <a:solidFill>
                  <a:srgbClr val="000000"/>
                </a:solidFill>
              </a:rPr>
              <a:t>Enhance industry-based knowledge</a:t>
            </a:r>
          </a:p>
          <a:p>
            <a:pPr marL="346075" indent="-346075"/>
            <a:r>
              <a:rPr lang="en-US" smtClean="0">
                <a:solidFill>
                  <a:srgbClr val="000000"/>
                </a:solidFill>
              </a:rPr>
              <a:t>Implement manage-by-account practices</a:t>
            </a:r>
          </a:p>
        </p:txBody>
      </p:sp>
      <p:sp>
        <p:nvSpPr>
          <p:cNvPr id="59396" name="Rectangle 2"/>
          <p:cNvSpPr>
            <a:spLocks noChangeArrowheads="1"/>
          </p:cNvSpPr>
          <p:nvPr/>
        </p:nvSpPr>
        <p:spPr bwMode="auto">
          <a:xfrm>
            <a:off x="304800" y="152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a:latin typeface="Times New Roman" panose="02020603050405020304" pitchFamily="18" charset="0"/>
              </a:rPr>
              <a:t>Why Centers?</a:t>
            </a:r>
          </a:p>
        </p:txBody>
      </p:sp>
      <p:graphicFrame>
        <p:nvGraphicFramePr>
          <p:cNvPr id="59397" name="Object 1"/>
          <p:cNvGraphicFramePr>
            <a:graphicFrameLocks noChangeAspect="1"/>
          </p:cNvGraphicFramePr>
          <p:nvPr/>
        </p:nvGraphicFramePr>
        <p:xfrm>
          <a:off x="6159500" y="3349625"/>
          <a:ext cx="2374900" cy="2746375"/>
        </p:xfrm>
        <a:graphic>
          <a:graphicData uri="http://schemas.openxmlformats.org/presentationml/2006/ole">
            <mc:AlternateContent xmlns:mc="http://schemas.openxmlformats.org/markup-compatibility/2006">
              <mc:Choice xmlns:v="urn:schemas-microsoft-com:vml" Requires="v">
                <p:oleObj spid="_x0000_s59453" name="Visio" r:id="rId4" imgW="2377928" imgH="2749296" progId="Visio.Drawing.11">
                  <p:embed/>
                </p:oleObj>
              </mc:Choice>
              <mc:Fallback>
                <p:oleObj name="Visio" r:id="rId4" imgW="2377928" imgH="2749296"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9500" y="3349625"/>
                        <a:ext cx="2374900" cy="2746375"/>
                      </a:xfrm>
                      <a:prstGeom prst="rect">
                        <a:avLst/>
                      </a:prstGeom>
                      <a:noFill/>
                      <a:ln>
                        <a:noFill/>
                      </a:ln>
                      <a:effectLst/>
                      <a:extLst>
                        <a:ext uri="{909E8E84-426E-40DD-AFC4-6F175D3DCCD1}">
                          <a14:hiddenFill xmlns:a14="http://schemas.microsoft.com/office/drawing/2010/main">
                            <a:gradFill rotWithShape="1">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31750" algn="ctr">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8" name="Text Box 395"/>
          <p:cNvSpPr txBox="1">
            <a:spLocks noChangeArrowheads="1"/>
          </p:cNvSpPr>
          <p:nvPr/>
        </p:nvSpPr>
        <p:spPr bwMode="auto">
          <a:xfrm>
            <a:off x="6324600" y="5895975"/>
            <a:ext cx="2209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spcBef>
                <a:spcPct val="50000"/>
              </a:spcBef>
            </a:pPr>
            <a:r>
              <a:rPr lang="en-US"/>
              <a:t>Trade Complexity</a:t>
            </a:r>
          </a:p>
        </p:txBody>
      </p:sp>
    </p:spTree>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fld id="{0674B0D8-ADB9-404B-8080-C213BD0F757D}" type="slidenum">
              <a:rPr lang="en-US" b="0">
                <a:solidFill>
                  <a:srgbClr val="777777"/>
                </a:solidFill>
              </a:rPr>
              <a:pPr algn="l"/>
              <a:t>4</a:t>
            </a:fld>
            <a:endParaRPr lang="en-US" b="0" dirty="0">
              <a:solidFill>
                <a:srgbClr val="777777"/>
              </a:solidFill>
            </a:endParaRPr>
          </a:p>
        </p:txBody>
      </p:sp>
      <p:sp>
        <p:nvSpPr>
          <p:cNvPr id="60419" name="Rectangle 2"/>
          <p:cNvSpPr>
            <a:spLocks noChangeArrowheads="1"/>
          </p:cNvSpPr>
          <p:nvPr/>
        </p:nvSpPr>
        <p:spPr bwMode="auto">
          <a:xfrm>
            <a:off x="304800" y="152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a:latin typeface="Times New Roman" panose="02020603050405020304" pitchFamily="18" charset="0"/>
              </a:rPr>
              <a:t>Goals of Centers</a:t>
            </a:r>
          </a:p>
        </p:txBody>
      </p:sp>
      <p:sp>
        <p:nvSpPr>
          <p:cNvPr id="60420" name="Rectangle 2"/>
          <p:cNvSpPr>
            <a:spLocks noChangeArrowheads="1"/>
          </p:cNvSpPr>
          <p:nvPr/>
        </p:nvSpPr>
        <p:spPr bwMode="auto">
          <a:xfrm>
            <a:off x="381000" y="1143000"/>
            <a:ext cx="8153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19100" indent="-419100">
              <a:defRPr sz="1200" b="1">
                <a:solidFill>
                  <a:srgbClr val="000066"/>
                </a:solidFill>
                <a:latin typeface="Arial" panose="020B0604020202020204" pitchFamily="34" charset="0"/>
              </a:defRPr>
            </a:lvl1pPr>
            <a:lvl2pPr marL="671513" indent="-3238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spcBef>
                <a:spcPct val="60000"/>
              </a:spcBef>
              <a:buClr>
                <a:srgbClr val="000000"/>
              </a:buClr>
              <a:buFont typeface="Wingdings" panose="05000000000000000000" pitchFamily="2" charset="2"/>
              <a:buAutoNum type="arabicPeriod"/>
            </a:pPr>
            <a:r>
              <a:rPr lang="en-US" sz="2200" b="0">
                <a:solidFill>
                  <a:srgbClr val="000000"/>
                </a:solidFill>
              </a:rPr>
              <a:t>Facilitate legitimate trade through effective risk segmentation</a:t>
            </a:r>
          </a:p>
          <a:p>
            <a:pPr lvl="1" algn="l">
              <a:spcBef>
                <a:spcPct val="30000"/>
              </a:spcBef>
              <a:buClr>
                <a:srgbClr val="000000"/>
              </a:buClr>
              <a:buFont typeface="Arial" panose="020B0604020202020204" pitchFamily="34" charset="0"/>
              <a:buChar char="-"/>
            </a:pPr>
            <a:r>
              <a:rPr lang="en-US" sz="1700" b="0">
                <a:solidFill>
                  <a:srgbClr val="000000"/>
                </a:solidFill>
              </a:rPr>
              <a:t>Utilize account based methods to process trade</a:t>
            </a:r>
          </a:p>
          <a:p>
            <a:pPr lvl="1" algn="l">
              <a:spcBef>
                <a:spcPct val="30000"/>
              </a:spcBef>
              <a:buClr>
                <a:srgbClr val="000000"/>
              </a:buClr>
              <a:buFont typeface="Arial" panose="020B0604020202020204" pitchFamily="34" charset="0"/>
              <a:buChar char="-"/>
            </a:pPr>
            <a:r>
              <a:rPr lang="en-US" sz="1700" b="0">
                <a:solidFill>
                  <a:srgbClr val="000000"/>
                </a:solidFill>
              </a:rPr>
              <a:t>Expand partnerships - move more importers to trusted trader status</a:t>
            </a:r>
          </a:p>
          <a:p>
            <a:pPr lvl="1" algn="l">
              <a:spcBef>
                <a:spcPct val="30000"/>
              </a:spcBef>
              <a:buClr>
                <a:srgbClr val="000000"/>
              </a:buClr>
              <a:buFont typeface="Arial" panose="020B0604020202020204" pitchFamily="34" charset="0"/>
              <a:buChar char="-"/>
            </a:pPr>
            <a:r>
              <a:rPr lang="en-US" sz="1700" b="0">
                <a:solidFill>
                  <a:srgbClr val="000000"/>
                </a:solidFill>
              </a:rPr>
              <a:t>Develop and implement comprehensive strategies to manage risk</a:t>
            </a:r>
          </a:p>
          <a:p>
            <a:pPr algn="l">
              <a:spcBef>
                <a:spcPct val="60000"/>
              </a:spcBef>
              <a:buClr>
                <a:srgbClr val="000000"/>
              </a:buClr>
              <a:buFont typeface="Wingdings" panose="05000000000000000000" pitchFamily="2" charset="2"/>
              <a:buAutoNum type="arabicPeriod"/>
            </a:pPr>
            <a:r>
              <a:rPr lang="en-US" sz="2200" b="0">
                <a:solidFill>
                  <a:srgbClr val="000000"/>
                </a:solidFill>
              </a:rPr>
              <a:t>Increase industry-based knowledge within CBP</a:t>
            </a:r>
          </a:p>
          <a:p>
            <a:pPr lvl="1" algn="l">
              <a:spcBef>
                <a:spcPct val="30000"/>
              </a:spcBef>
              <a:buClr>
                <a:srgbClr val="000000"/>
              </a:buClr>
              <a:buFont typeface="Arial" panose="020B0604020202020204" pitchFamily="34" charset="0"/>
              <a:buChar char="-"/>
            </a:pPr>
            <a:r>
              <a:rPr lang="en-US" sz="1700" b="0">
                <a:solidFill>
                  <a:srgbClr val="000000"/>
                </a:solidFill>
              </a:rPr>
              <a:t>Advance bi-directional education to raise industry knowledge</a:t>
            </a:r>
          </a:p>
          <a:p>
            <a:pPr lvl="1" algn="l">
              <a:spcBef>
                <a:spcPct val="30000"/>
              </a:spcBef>
              <a:buClr>
                <a:srgbClr val="000000"/>
              </a:buClr>
              <a:buFont typeface="Arial" panose="020B0604020202020204" pitchFamily="34" charset="0"/>
              <a:buChar char="-"/>
            </a:pPr>
            <a:r>
              <a:rPr lang="en-US" sz="1700" b="0">
                <a:solidFill>
                  <a:srgbClr val="000000"/>
                </a:solidFill>
              </a:rPr>
              <a:t>Engage industry groups and key stakeholders</a:t>
            </a:r>
          </a:p>
          <a:p>
            <a:pPr lvl="1" algn="l">
              <a:spcBef>
                <a:spcPct val="30000"/>
              </a:spcBef>
              <a:buClr>
                <a:srgbClr val="000000"/>
              </a:buClr>
              <a:buFont typeface="Arial" panose="020B0604020202020204" pitchFamily="34" charset="0"/>
              <a:buChar char="-"/>
            </a:pPr>
            <a:r>
              <a:rPr lang="en-US" sz="1700" b="0">
                <a:solidFill>
                  <a:srgbClr val="000000"/>
                </a:solidFill>
              </a:rPr>
              <a:t>Bring all of CBP’s expertise to bear on a single industry in a virtual environment</a:t>
            </a:r>
          </a:p>
          <a:p>
            <a:pPr algn="l">
              <a:spcBef>
                <a:spcPct val="60000"/>
              </a:spcBef>
              <a:buClr>
                <a:srgbClr val="000000"/>
              </a:buClr>
              <a:buFont typeface="Wingdings" panose="05000000000000000000" pitchFamily="2" charset="2"/>
              <a:buAutoNum type="arabicPeriod"/>
            </a:pPr>
            <a:r>
              <a:rPr lang="en-US" sz="2200" b="0">
                <a:solidFill>
                  <a:srgbClr val="000000"/>
                </a:solidFill>
              </a:rPr>
              <a:t>Enhance enforcement and address industry risks</a:t>
            </a:r>
          </a:p>
          <a:p>
            <a:pPr lvl="1" algn="l">
              <a:spcBef>
                <a:spcPct val="30000"/>
              </a:spcBef>
              <a:buClr>
                <a:srgbClr val="000000"/>
              </a:buClr>
              <a:buFont typeface="Arial" panose="020B0604020202020204" pitchFamily="34" charset="0"/>
              <a:buChar char="-"/>
            </a:pPr>
            <a:r>
              <a:rPr lang="en-US" sz="1700" b="0">
                <a:solidFill>
                  <a:srgbClr val="000000"/>
                </a:solidFill>
              </a:rPr>
              <a:t>Leverage industry to identify issues of mutual interest to provide CBP with targeting, enforcement, and/or intelligence information – Trade Intelligence</a:t>
            </a:r>
          </a:p>
          <a:p>
            <a:pPr lvl="1" algn="l">
              <a:spcBef>
                <a:spcPct val="30000"/>
              </a:spcBef>
              <a:buClr>
                <a:srgbClr val="000000"/>
              </a:buClr>
              <a:buFont typeface="Arial" panose="020B0604020202020204" pitchFamily="34" charset="0"/>
              <a:buChar char="-"/>
            </a:pPr>
            <a:r>
              <a:rPr lang="en-US" sz="1700" b="0">
                <a:solidFill>
                  <a:srgbClr val="000000"/>
                </a:solidFill>
              </a:rPr>
              <a:t>Coordinate enforcement efforts by industry to address unique risks</a:t>
            </a:r>
          </a:p>
          <a:p>
            <a:pPr lvl="1" algn="l">
              <a:spcBef>
                <a:spcPct val="30000"/>
              </a:spcBef>
              <a:buClr>
                <a:srgbClr val="000000"/>
              </a:buClr>
              <a:buFont typeface="Arial" panose="020B0604020202020204" pitchFamily="34" charset="0"/>
              <a:buNone/>
            </a:pPr>
            <a:endParaRPr lang="en-US" sz="1600" b="0">
              <a:solidFill>
                <a:srgbClr val="000000"/>
              </a:solidFill>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57600" y="1188720"/>
            <a:ext cx="5447518" cy="4297680"/>
          </a:xfrm>
          <a:prstGeom prst="rect">
            <a:avLst/>
          </a:prstGeom>
          <a:blipFill dpi="0" rotWithShape="1">
            <a:blip r:embed="rId2">
              <a:extLst>
                <a:ext uri="{28A0092B-C50C-407E-A947-70E740481C1C}">
                  <a14:useLocalDpi xmlns:a14="http://schemas.microsoft.com/office/drawing/2010/main" val="0"/>
                </a:ext>
              </a:extLst>
            </a:blip>
            <a:srcRect/>
            <a:stretch>
              <a:fillRect l="-1962" t="-30532" r="-12712" b="-62292"/>
            </a:stretch>
          </a:blipFill>
          <a:effectLst>
            <a:outerShdw blurRad="50800" dist="50800" dir="5400000" algn="ctr" rotWithShape="0">
              <a:srgbClr val="000000">
                <a:alpha val="1000"/>
              </a:srgb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120837"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eaLnBrk="1" hangingPunct="1"/>
            <a:fld id="{FC51E61C-DB4A-4A74-8EE9-78CEFCF60580}" type="slidenum">
              <a:rPr lang="en-US" altLang="en-US" b="0" smtClean="0">
                <a:solidFill>
                  <a:srgbClr val="777777"/>
                </a:solidFill>
              </a:rPr>
              <a:pPr algn="l" eaLnBrk="1" hangingPunct="1"/>
              <a:t>5</a:t>
            </a:fld>
            <a:endParaRPr lang="en-US" altLang="en-US" b="0" smtClean="0">
              <a:solidFill>
                <a:srgbClr val="777777"/>
              </a:solidFill>
            </a:endParaRPr>
          </a:p>
        </p:txBody>
      </p:sp>
      <p:sp>
        <p:nvSpPr>
          <p:cNvPr id="120838" name="Rectangle 2"/>
          <p:cNvSpPr>
            <a:spLocks noChangeArrowheads="1"/>
          </p:cNvSpPr>
          <p:nvPr/>
        </p:nvSpPr>
        <p:spPr bwMode="auto">
          <a:xfrm>
            <a:off x="76200" y="22860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r>
              <a:rPr lang="en-US" altLang="en-US" sz="4200" b="0" dirty="0" smtClean="0">
                <a:latin typeface="Times New Roman" panose="02020603050405020304" pitchFamily="18" charset="0"/>
                <a:cs typeface="Times New Roman" panose="02020603050405020304" pitchFamily="18" charset="0"/>
              </a:rPr>
              <a:t>How Do Centers Operate?</a:t>
            </a:r>
          </a:p>
        </p:txBody>
      </p:sp>
      <p:sp>
        <p:nvSpPr>
          <p:cNvPr id="120839" name="Content Placeholder 2"/>
          <p:cNvSpPr>
            <a:spLocks noGrp="1"/>
          </p:cNvSpPr>
          <p:nvPr>
            <p:ph idx="1"/>
          </p:nvPr>
        </p:nvSpPr>
        <p:spPr>
          <a:xfrm>
            <a:off x="457200" y="1098550"/>
            <a:ext cx="3810000" cy="5181600"/>
          </a:xfrm>
        </p:spPr>
        <p:txBody>
          <a:bodyPr/>
          <a:lstStyle/>
          <a:p>
            <a:pPr eaLnBrk="1" hangingPunct="1"/>
            <a:r>
              <a:rPr lang="en-US" altLang="en-US" sz="2400" dirty="0" smtClean="0">
                <a:latin typeface="Arial" panose="020B0604020202020204" pitchFamily="34" charset="0"/>
                <a:cs typeface="Arial" panose="020B0604020202020204" pitchFamily="34" charset="0"/>
              </a:rPr>
              <a:t>Previously</a:t>
            </a:r>
          </a:p>
          <a:p>
            <a:pPr lvl="1" eaLnBrk="1" hangingPunct="1"/>
            <a:r>
              <a:rPr lang="en-US" altLang="en-US" dirty="0" smtClean="0">
                <a:latin typeface="Arial" panose="020B0604020202020204" pitchFamily="34" charset="0"/>
                <a:cs typeface="Arial" panose="020B0604020202020204" pitchFamily="34" charset="0"/>
              </a:rPr>
              <a:t>Company imports into 60 ports of entry</a:t>
            </a:r>
          </a:p>
          <a:p>
            <a:pPr lvl="1" eaLnBrk="1" hangingPunct="1"/>
            <a:r>
              <a:rPr lang="en-US" altLang="en-US" dirty="0" smtClean="0">
                <a:latin typeface="Arial" panose="020B0604020202020204" pitchFamily="34" charset="0"/>
                <a:cs typeface="Arial" panose="020B0604020202020204" pitchFamily="34" charset="0"/>
              </a:rPr>
              <a:t>60 ports conduct entry summary reviews</a:t>
            </a:r>
          </a:p>
          <a:p>
            <a:pPr eaLnBrk="1" hangingPunct="1"/>
            <a:r>
              <a:rPr lang="en-US" altLang="en-US" sz="2400" dirty="0" smtClean="0">
                <a:solidFill>
                  <a:srgbClr val="0000FF"/>
                </a:solidFill>
                <a:latin typeface="Arial" panose="020B0604020202020204" pitchFamily="34" charset="0"/>
                <a:cs typeface="Arial" panose="020B0604020202020204" pitchFamily="34" charset="0"/>
              </a:rPr>
              <a:t>Centers</a:t>
            </a:r>
          </a:p>
          <a:p>
            <a:pPr lvl="1" eaLnBrk="1" hangingPunct="1"/>
            <a:r>
              <a:rPr lang="en-US" altLang="en-US" dirty="0" smtClean="0">
                <a:solidFill>
                  <a:srgbClr val="0000FF"/>
                </a:solidFill>
                <a:latin typeface="Arial" panose="020B0604020202020204" pitchFamily="34" charset="0"/>
                <a:cs typeface="Arial" panose="020B0604020202020204" pitchFamily="34" charset="0"/>
              </a:rPr>
              <a:t>Company imports into 60 ports of entry</a:t>
            </a:r>
          </a:p>
          <a:p>
            <a:pPr lvl="1" eaLnBrk="1" hangingPunct="1"/>
            <a:r>
              <a:rPr lang="en-US" altLang="en-US" dirty="0" smtClean="0">
                <a:solidFill>
                  <a:srgbClr val="0000FF"/>
                </a:solidFill>
                <a:latin typeface="Arial" panose="020B0604020202020204" pitchFamily="34" charset="0"/>
                <a:cs typeface="Arial" panose="020B0604020202020204" pitchFamily="34" charset="0"/>
              </a:rPr>
              <a:t>Single Center conducts entry summary reviews.</a:t>
            </a:r>
          </a:p>
        </p:txBody>
      </p:sp>
    </p:spTree>
    <p:extLst>
      <p:ext uri="{BB962C8B-B14F-4D97-AF65-F5344CB8AC3E}">
        <p14:creationId xmlns:p14="http://schemas.microsoft.com/office/powerpoint/2010/main" val="472251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pPr eaLnBrk="1" hangingPunct="1"/>
            <a:r>
              <a:rPr lang="en-US" altLang="en-US" sz="4200" smtClean="0">
                <a:solidFill>
                  <a:srgbClr val="002060"/>
                </a:solidFill>
                <a:latin typeface="Times New Roman" panose="02020603050405020304" pitchFamily="18" charset="0"/>
                <a:cs typeface="Times New Roman" panose="02020603050405020304" pitchFamily="18" charset="0"/>
              </a:rPr>
              <a:t>CEE Strategic Vision and End State</a:t>
            </a:r>
          </a:p>
        </p:txBody>
      </p:sp>
      <p:sp>
        <p:nvSpPr>
          <p:cNvPr id="3" name="Content Placeholder 2"/>
          <p:cNvSpPr>
            <a:spLocks noGrp="1"/>
          </p:cNvSpPr>
          <p:nvPr>
            <p:ph idx="1"/>
          </p:nvPr>
        </p:nvSpPr>
        <p:spPr>
          <a:xfrm>
            <a:off x="457200" y="1098550"/>
            <a:ext cx="8229600" cy="5181600"/>
          </a:xfrm>
        </p:spPr>
        <p:txBody>
          <a:bodyPr rtlCol="0">
            <a:normAutofit fontScale="92500" lnSpcReduction="20000"/>
          </a:bodyPr>
          <a:lstStyle/>
          <a:p>
            <a:pPr eaLnBrk="1" fontAlgn="auto" hangingPunct="1">
              <a:spcAft>
                <a:spcPts val="0"/>
              </a:spcAft>
              <a:defRPr/>
            </a:pPr>
            <a:r>
              <a:rPr lang="en-US" sz="2400" i="1" dirty="0" smtClean="0">
                <a:solidFill>
                  <a:srgbClr val="0000FF"/>
                </a:solidFill>
                <a:latin typeface="Times New Roman" panose="02020603050405020304" pitchFamily="18" charset="0"/>
                <a:cs typeface="Times New Roman" panose="02020603050405020304" pitchFamily="18" charset="0"/>
              </a:rPr>
              <a:t>Centers will be integrated into every facet of the trade process, from pre-arrival to final liquidation</a:t>
            </a:r>
          </a:p>
          <a:p>
            <a:pPr eaLnBrk="1" fontAlgn="auto" hangingPunct="1">
              <a:spcAft>
                <a:spcPts val="0"/>
              </a:spcAft>
              <a:defRPr/>
            </a:pPr>
            <a:r>
              <a:rPr lang="en-US" sz="2400" dirty="0" smtClean="0">
                <a:latin typeface="Times New Roman" panose="02020603050405020304" pitchFamily="18" charset="0"/>
                <a:cs typeface="Times New Roman" panose="02020603050405020304" pitchFamily="18" charset="0"/>
              </a:rPr>
              <a:t>Pre-arrival, arrival, and cargo release</a:t>
            </a:r>
          </a:p>
          <a:p>
            <a:pPr lvl="1" eaLnBrk="1" fontAlgn="auto" hangingPunct="1">
              <a:spcAft>
                <a:spcPts val="0"/>
              </a:spcAft>
              <a:defRPr/>
            </a:pPr>
            <a:r>
              <a:rPr lang="en-US" sz="2000" dirty="0" smtClean="0">
                <a:latin typeface="Times New Roman" panose="02020603050405020304" pitchFamily="18" charset="0"/>
                <a:cs typeface="Times New Roman" panose="02020603050405020304" pitchFamily="18" charset="0"/>
              </a:rPr>
              <a:t>Centers: trade admissibility risks and enforcement</a:t>
            </a:r>
          </a:p>
          <a:p>
            <a:pPr lvl="1" eaLnBrk="1" fontAlgn="auto" hangingPunct="1">
              <a:spcAft>
                <a:spcPts val="0"/>
              </a:spcAft>
              <a:defRPr/>
            </a:pPr>
            <a:r>
              <a:rPr lang="en-US" sz="2000" dirty="0" smtClean="0">
                <a:latin typeface="Times New Roman" panose="02020603050405020304" pitchFamily="18" charset="0"/>
                <a:cs typeface="Times New Roman" panose="02020603050405020304" pitchFamily="18" charset="0"/>
              </a:rPr>
              <a:t>Port Directors: arrival and manifest processing; release authority for narcotics, terrorism, agriculture, and other security risks</a:t>
            </a:r>
          </a:p>
          <a:p>
            <a:pPr eaLnBrk="1" fontAlgn="auto" hangingPunct="1">
              <a:spcAft>
                <a:spcPts val="0"/>
              </a:spcAft>
              <a:defRPr/>
            </a:pPr>
            <a:r>
              <a:rPr lang="en-US" sz="2400" dirty="0" smtClean="0">
                <a:latin typeface="Times New Roman" panose="02020603050405020304" pitchFamily="18" charset="0"/>
                <a:cs typeface="Times New Roman" panose="02020603050405020304" pitchFamily="18" charset="0"/>
              </a:rPr>
              <a:t>Centers will perform all trade processing post-release</a:t>
            </a:r>
          </a:p>
          <a:p>
            <a:pPr lvl="1" eaLnBrk="1" fontAlgn="auto" hangingPunct="1">
              <a:spcAft>
                <a:spcPts val="0"/>
              </a:spcAft>
              <a:defRPr/>
            </a:pPr>
            <a:r>
              <a:rPr lang="en-US" sz="2000" dirty="0" smtClean="0">
                <a:latin typeface="Times New Roman" panose="02020603050405020304" pitchFamily="18" charset="0"/>
                <a:cs typeface="Times New Roman" panose="02020603050405020304" pitchFamily="18" charset="0"/>
              </a:rPr>
              <a:t>Entry summary review/verification, liquidation, protest, reconciliation, drawback, liquidated damage and penalty initiation, commercial fraud case development, collaboration with HSI</a:t>
            </a:r>
          </a:p>
          <a:p>
            <a:pPr eaLnBrk="1" fontAlgn="auto" hangingPunct="1">
              <a:spcAft>
                <a:spcPts val="0"/>
              </a:spcAft>
              <a:defRPr/>
            </a:pPr>
            <a:r>
              <a:rPr lang="en-US" sz="2400" dirty="0" smtClean="0">
                <a:latin typeface="Times New Roman" panose="02020603050405020304" pitchFamily="18" charset="0"/>
                <a:cs typeface="Times New Roman" panose="02020603050405020304" pitchFamily="18" charset="0"/>
              </a:rPr>
              <a:t>Supply chain security</a:t>
            </a:r>
          </a:p>
          <a:p>
            <a:pPr lvl="1" eaLnBrk="1" fontAlgn="auto" hangingPunct="1">
              <a:spcAft>
                <a:spcPts val="0"/>
              </a:spcAft>
              <a:defRPr/>
            </a:pPr>
            <a:r>
              <a:rPr lang="en-US" sz="2000" dirty="0" smtClean="0">
                <a:latin typeface="Times New Roman" panose="02020603050405020304" pitchFamily="18" charset="0"/>
                <a:cs typeface="Times New Roman" panose="02020603050405020304" pitchFamily="18" charset="0"/>
              </a:rPr>
              <a:t>Centers will partner with Supply Chain Security Specialists in basic supply chain management</a:t>
            </a:r>
            <a:endParaRPr lang="en-US" sz="2000" dirty="0">
              <a:latin typeface="Times New Roman" panose="02020603050405020304" pitchFamily="18" charset="0"/>
              <a:cs typeface="Times New Roman" panose="02020603050405020304" pitchFamily="18" charset="0"/>
            </a:endParaRPr>
          </a:p>
          <a:p>
            <a:pPr eaLnBrk="1" fontAlgn="auto" hangingPunct="1">
              <a:spcAft>
                <a:spcPts val="0"/>
              </a:spcAft>
              <a:defRPr/>
            </a:pPr>
            <a:r>
              <a:rPr lang="en-US" sz="2400" dirty="0">
                <a:latin typeface="Times New Roman" panose="02020603050405020304" pitchFamily="18" charset="0"/>
                <a:cs typeface="Times New Roman" panose="02020603050405020304" pitchFamily="18" charset="0"/>
              </a:rPr>
              <a:t>Policy </a:t>
            </a:r>
            <a:r>
              <a:rPr lang="en-US" sz="2400" dirty="0" smtClean="0">
                <a:latin typeface="Times New Roman" panose="02020603050405020304" pitchFamily="18" charset="0"/>
                <a:cs typeface="Times New Roman" panose="02020603050405020304" pitchFamily="18" charset="0"/>
              </a:rPr>
              <a:t>analysis</a:t>
            </a:r>
          </a:p>
          <a:p>
            <a:pPr lvl="1" eaLnBrk="1" fontAlgn="auto" hangingPunct="1">
              <a:spcAft>
                <a:spcPts val="0"/>
              </a:spcAft>
              <a:defRPr/>
            </a:pPr>
            <a:r>
              <a:rPr lang="en-US" sz="2000" dirty="0" smtClean="0">
                <a:latin typeface="Times New Roman" panose="02020603050405020304" pitchFamily="18" charset="0"/>
                <a:cs typeface="Times New Roman" panose="02020603050405020304" pitchFamily="18" charset="0"/>
              </a:rPr>
              <a:t>Centers will provide subject-matter expertise to HQ policymakers on decisions affecting the Centers’ industry; ensure policy is executed uniformly</a:t>
            </a:r>
          </a:p>
        </p:txBody>
      </p:sp>
      <p:sp>
        <p:nvSpPr>
          <p:cNvPr id="4"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eaLnBrk="1" hangingPunct="1"/>
            <a:r>
              <a:rPr lang="en-US" altLang="en-US" b="0" dirty="0" smtClean="0">
                <a:solidFill>
                  <a:srgbClr val="777777"/>
                </a:solidFill>
              </a:rPr>
              <a:t>6</a:t>
            </a:r>
          </a:p>
        </p:txBody>
      </p:sp>
    </p:spTree>
    <p:extLst>
      <p:ext uri="{BB962C8B-B14F-4D97-AF65-F5344CB8AC3E}">
        <p14:creationId xmlns:p14="http://schemas.microsoft.com/office/powerpoint/2010/main" val="1258804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30288"/>
            <a:ext cx="8839200"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Rectangle 2"/>
          <p:cNvSpPr>
            <a:spLocks noChangeArrowheads="1"/>
          </p:cNvSpPr>
          <p:nvPr/>
        </p:nvSpPr>
        <p:spPr bwMode="auto">
          <a:xfrm>
            <a:off x="304800" y="152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dirty="0">
                <a:latin typeface="Times New Roman" panose="02020603050405020304" pitchFamily="18" charset="0"/>
              </a:rPr>
              <a:t>Benefits of Centers</a:t>
            </a:r>
          </a:p>
        </p:txBody>
      </p:sp>
      <p:sp>
        <p:nvSpPr>
          <p:cNvPr id="61444"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fld id="{3A59348B-69B6-4F7A-A276-2A5857512AC6}" type="slidenum">
              <a:rPr lang="en-US" b="0">
                <a:solidFill>
                  <a:srgbClr val="777777"/>
                </a:solidFill>
              </a:rPr>
              <a:pPr algn="l"/>
              <a:t>7</a:t>
            </a:fld>
            <a:endParaRPr lang="en-US" b="0" dirty="0">
              <a:solidFill>
                <a:srgbClr val="777777"/>
              </a:solidFill>
            </a:endParaRPr>
          </a:p>
        </p:txBody>
      </p:sp>
    </p:spTree>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AFA5B56-0D56-402E-9B16-03495FD2A31C}" type="slidenum">
              <a:rPr lang="en-US" smtClean="0"/>
              <a:pPr/>
              <a:t>8</a:t>
            </a:fld>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4445" b="2222"/>
          <a:stretch/>
        </p:blipFill>
        <p:spPr>
          <a:xfrm>
            <a:off x="-2275" y="1175982"/>
            <a:ext cx="9144000" cy="5715000"/>
          </a:xfrm>
          <a:prstGeom prst="rect">
            <a:avLst/>
          </a:prstGeom>
        </p:spPr>
      </p:pic>
      <p:sp>
        <p:nvSpPr>
          <p:cNvPr id="5" name="Rectangle 2"/>
          <p:cNvSpPr>
            <a:spLocks noChangeArrowheads="1"/>
          </p:cNvSpPr>
          <p:nvPr/>
        </p:nvSpPr>
        <p:spPr bwMode="auto">
          <a:xfrm>
            <a:off x="304800" y="152400"/>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a:r>
              <a:rPr lang="en-US" sz="4200" b="0" dirty="0" smtClean="0">
                <a:latin typeface="Times New Roman" panose="02020603050405020304" pitchFamily="18" charset="0"/>
              </a:rPr>
              <a:t>Ten Centers</a:t>
            </a:r>
            <a:endParaRPr lang="en-US" sz="4200" b="0" dirty="0">
              <a:latin typeface="Times New Roman" panose="02020603050405020304" pitchFamily="18" charset="0"/>
            </a:endParaRPr>
          </a:p>
        </p:txBody>
      </p:sp>
    </p:spTree>
    <p:extLst>
      <p:ext uri="{BB962C8B-B14F-4D97-AF65-F5344CB8AC3E}">
        <p14:creationId xmlns:p14="http://schemas.microsoft.com/office/powerpoint/2010/main" val="614466687"/>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5943600"/>
            <a:ext cx="76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 name="Title 1"/>
          <p:cNvSpPr>
            <a:spLocks noGrp="1"/>
          </p:cNvSpPr>
          <p:nvPr>
            <p:ph type="ctrTitle"/>
          </p:nvPr>
        </p:nvSpPr>
        <p:spPr>
          <a:xfrm>
            <a:off x="304800" y="152399"/>
            <a:ext cx="8534400" cy="762000"/>
          </a:xfrm>
        </p:spPr>
        <p:txBody>
          <a:bodyPr>
            <a:noAutofit/>
          </a:bodyPr>
          <a:lstStyle/>
          <a:p>
            <a:r>
              <a:rPr lang="en-US" sz="2800" dirty="0" smtClean="0">
                <a:solidFill>
                  <a:srgbClr val="000066"/>
                </a:solidFill>
                <a:latin typeface="Times New Roman" panose="02020603050405020304" pitchFamily="18" charset="0"/>
                <a:cs typeface="Times New Roman" panose="02020603050405020304" pitchFamily="18" charset="0"/>
              </a:rPr>
              <a:t>Organizational </a:t>
            </a:r>
            <a:r>
              <a:rPr lang="en-US" sz="2800" dirty="0">
                <a:solidFill>
                  <a:srgbClr val="000066"/>
                </a:solidFill>
                <a:latin typeface="Times New Roman" panose="02020603050405020304" pitchFamily="18" charset="0"/>
                <a:cs typeface="Times New Roman" panose="02020603050405020304" pitchFamily="18" charset="0"/>
              </a:rPr>
              <a:t>Chart</a:t>
            </a:r>
          </a:p>
        </p:txBody>
      </p:sp>
      <p:grpSp>
        <p:nvGrpSpPr>
          <p:cNvPr id="3" name="Group 2"/>
          <p:cNvGrpSpPr/>
          <p:nvPr/>
        </p:nvGrpSpPr>
        <p:grpSpPr>
          <a:xfrm>
            <a:off x="427270" y="923924"/>
            <a:ext cx="8229600" cy="5638800"/>
            <a:chOff x="381000" y="914400"/>
            <a:chExt cx="8229600" cy="5638800"/>
          </a:xfrm>
        </p:grpSpPr>
        <p:sp>
          <p:nvSpPr>
            <p:cNvPr id="5" name="Rectangle 4"/>
            <p:cNvSpPr/>
            <p:nvPr/>
          </p:nvSpPr>
          <p:spPr>
            <a:xfrm>
              <a:off x="381000" y="914400"/>
              <a:ext cx="8229600" cy="5638800"/>
            </a:xfrm>
            <a:prstGeom prst="rect">
              <a:avLst/>
            </a:prstGeom>
            <a:ln>
              <a:noFill/>
            </a:ln>
          </p:spPr>
        </p:sp>
        <p:sp>
          <p:nvSpPr>
            <p:cNvPr id="16" name="Freeform 15"/>
            <p:cNvSpPr/>
            <p:nvPr/>
          </p:nvSpPr>
          <p:spPr>
            <a:xfrm>
              <a:off x="4489785" y="1539185"/>
              <a:ext cx="91440" cy="331318"/>
            </a:xfrm>
            <a:custGeom>
              <a:avLst/>
              <a:gdLst/>
              <a:ahLst/>
              <a:cxnLst/>
              <a:rect l="0" t="0" r="0" b="0"/>
              <a:pathLst>
                <a:path>
                  <a:moveTo>
                    <a:pt x="45720" y="0"/>
                  </a:moveTo>
                  <a:lnTo>
                    <a:pt x="45720" y="331318"/>
                  </a:lnTo>
                </a:path>
              </a:pathLst>
            </a:custGeom>
            <a:noFill/>
            <a:ln>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Rounded Rectangle 16"/>
            <p:cNvSpPr/>
            <p:nvPr/>
          </p:nvSpPr>
          <p:spPr>
            <a:xfrm>
              <a:off x="3781543" y="1070476"/>
              <a:ext cx="1216249" cy="468709"/>
            </a:xfrm>
            <a:prstGeom prst="roundRect">
              <a:avLst>
                <a:gd name="adj" fmla="val 10000"/>
              </a:avLst>
            </a:prstGeom>
          </p:spPr>
          <p:style>
            <a:lnRef idx="1">
              <a:schemeClr val="dk1"/>
            </a:lnRef>
            <a:fillRef idx="2">
              <a:schemeClr val="dk1"/>
            </a:fillRef>
            <a:effectRef idx="1">
              <a:schemeClr val="dk1"/>
            </a:effectRef>
            <a:fontRef idx="minor">
              <a:schemeClr val="dk1"/>
            </a:fontRef>
          </p:style>
        </p:sp>
        <p:sp>
          <p:nvSpPr>
            <p:cNvPr id="18" name="Freeform 17"/>
            <p:cNvSpPr/>
            <p:nvPr/>
          </p:nvSpPr>
          <p:spPr>
            <a:xfrm>
              <a:off x="3908121" y="1190725"/>
              <a:ext cx="1216249" cy="468709"/>
            </a:xfrm>
            <a:custGeom>
              <a:avLst/>
              <a:gdLst>
                <a:gd name="connsiteX0" fmla="*/ 0 w 1216249"/>
                <a:gd name="connsiteY0" fmla="*/ 46871 h 468709"/>
                <a:gd name="connsiteX1" fmla="*/ 46871 w 1216249"/>
                <a:gd name="connsiteY1" fmla="*/ 0 h 468709"/>
                <a:gd name="connsiteX2" fmla="*/ 1169378 w 1216249"/>
                <a:gd name="connsiteY2" fmla="*/ 0 h 468709"/>
                <a:gd name="connsiteX3" fmla="*/ 1216249 w 1216249"/>
                <a:gd name="connsiteY3" fmla="*/ 46871 h 468709"/>
                <a:gd name="connsiteX4" fmla="*/ 1216249 w 1216249"/>
                <a:gd name="connsiteY4" fmla="*/ 421838 h 468709"/>
                <a:gd name="connsiteX5" fmla="*/ 1169378 w 1216249"/>
                <a:gd name="connsiteY5" fmla="*/ 468709 h 468709"/>
                <a:gd name="connsiteX6" fmla="*/ 46871 w 1216249"/>
                <a:gd name="connsiteY6" fmla="*/ 468709 h 468709"/>
                <a:gd name="connsiteX7" fmla="*/ 0 w 1216249"/>
                <a:gd name="connsiteY7" fmla="*/ 421838 h 468709"/>
                <a:gd name="connsiteX8" fmla="*/ 0 w 1216249"/>
                <a:gd name="connsiteY8" fmla="*/ 46871 h 46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249" h="468709">
                  <a:moveTo>
                    <a:pt x="0" y="46871"/>
                  </a:moveTo>
                  <a:cubicBezTo>
                    <a:pt x="0" y="20985"/>
                    <a:pt x="20985" y="0"/>
                    <a:pt x="46871" y="0"/>
                  </a:cubicBezTo>
                  <a:lnTo>
                    <a:pt x="1169378" y="0"/>
                  </a:lnTo>
                  <a:cubicBezTo>
                    <a:pt x="1195264" y="0"/>
                    <a:pt x="1216249" y="20985"/>
                    <a:pt x="1216249" y="46871"/>
                  </a:cubicBezTo>
                  <a:lnTo>
                    <a:pt x="1216249" y="421838"/>
                  </a:lnTo>
                  <a:cubicBezTo>
                    <a:pt x="1216249" y="447724"/>
                    <a:pt x="1195264" y="468709"/>
                    <a:pt x="1169378" y="468709"/>
                  </a:cubicBezTo>
                  <a:lnTo>
                    <a:pt x="46871" y="468709"/>
                  </a:lnTo>
                  <a:cubicBezTo>
                    <a:pt x="20985" y="468709"/>
                    <a:pt x="0" y="447724"/>
                    <a:pt x="0" y="421838"/>
                  </a:cubicBezTo>
                  <a:lnTo>
                    <a:pt x="0" y="46871"/>
                  </a:lnTo>
                  <a:close/>
                </a:path>
              </a:pathLst>
            </a:custGeom>
            <a:pattFill prst="pct50">
              <a:fgClr>
                <a:schemeClr val="bg1">
                  <a:lumMod val="85000"/>
                </a:schemeClr>
              </a:fgClr>
              <a:bgClr>
                <a:schemeClr val="bg1"/>
              </a:bgClr>
            </a:pattFill>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40398" tIns="40398" rIns="40398" bIns="40398" numCol="1" spcCol="1270" anchor="ctr" anchorCtr="0">
              <a:noAutofit/>
            </a:bodyPr>
            <a:lstStyle/>
            <a:p>
              <a:pPr defTabSz="311150">
                <a:lnSpc>
                  <a:spcPct val="90000"/>
                </a:lnSpc>
                <a:spcAft>
                  <a:spcPct val="35000"/>
                </a:spcAft>
              </a:pPr>
              <a:r>
                <a:rPr lang="en-US" sz="800" dirty="0">
                  <a:solidFill>
                    <a:prstClr val="black">
                      <a:hueOff val="0"/>
                      <a:satOff val="0"/>
                      <a:lumOff val="0"/>
                      <a:alphaOff val="0"/>
                    </a:prstClr>
                  </a:solidFill>
                  <a:latin typeface="Arial" pitchFamily="34" charset="0"/>
                  <a:cs typeface="Arial" pitchFamily="34" charset="0"/>
                </a:rPr>
                <a:t>Director Field </a:t>
              </a:r>
              <a:r>
                <a:rPr lang="en-US" sz="800" dirty="0" smtClean="0">
                  <a:solidFill>
                    <a:prstClr val="black">
                      <a:hueOff val="0"/>
                      <a:satOff val="0"/>
                      <a:lumOff val="0"/>
                      <a:alphaOff val="0"/>
                    </a:prstClr>
                  </a:solidFill>
                  <a:latin typeface="Arial" pitchFamily="34" charset="0"/>
                  <a:cs typeface="Arial" pitchFamily="34" charset="0"/>
                </a:rPr>
                <a:t>Operations</a:t>
              </a:r>
              <a:endParaRPr lang="en-US" sz="800" dirty="0">
                <a:solidFill>
                  <a:prstClr val="black">
                    <a:hueOff val="0"/>
                    <a:satOff val="0"/>
                    <a:lumOff val="0"/>
                    <a:alphaOff val="0"/>
                  </a:prstClr>
                </a:solidFill>
                <a:latin typeface="Arial" pitchFamily="34" charset="0"/>
                <a:cs typeface="Arial" pitchFamily="34" charset="0"/>
              </a:endParaRPr>
            </a:p>
          </p:txBody>
        </p:sp>
        <p:sp>
          <p:nvSpPr>
            <p:cNvPr id="19" name="Rounded Rectangle 18"/>
            <p:cNvSpPr/>
            <p:nvPr/>
          </p:nvSpPr>
          <p:spPr>
            <a:xfrm>
              <a:off x="3800802" y="2002674"/>
              <a:ext cx="1216249" cy="723395"/>
            </a:xfrm>
            <a:prstGeom prst="roundRect">
              <a:avLst>
                <a:gd name="adj" fmla="val 10000"/>
              </a:avLst>
            </a:prstGeom>
            <a:solidFill>
              <a:schemeClr val="bg1">
                <a:lumMod val="8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Freeform 19"/>
            <p:cNvSpPr/>
            <p:nvPr/>
          </p:nvSpPr>
          <p:spPr>
            <a:xfrm>
              <a:off x="3927380" y="1908603"/>
              <a:ext cx="1216249" cy="723395"/>
            </a:xfrm>
            <a:custGeom>
              <a:avLst/>
              <a:gdLst>
                <a:gd name="connsiteX0" fmla="*/ 0 w 1216249"/>
                <a:gd name="connsiteY0" fmla="*/ 72340 h 723395"/>
                <a:gd name="connsiteX1" fmla="*/ 72340 w 1216249"/>
                <a:gd name="connsiteY1" fmla="*/ 0 h 723395"/>
                <a:gd name="connsiteX2" fmla="*/ 1143910 w 1216249"/>
                <a:gd name="connsiteY2" fmla="*/ 0 h 723395"/>
                <a:gd name="connsiteX3" fmla="*/ 1216250 w 1216249"/>
                <a:gd name="connsiteY3" fmla="*/ 72340 h 723395"/>
                <a:gd name="connsiteX4" fmla="*/ 1216249 w 1216249"/>
                <a:gd name="connsiteY4" fmla="*/ 651056 h 723395"/>
                <a:gd name="connsiteX5" fmla="*/ 1143909 w 1216249"/>
                <a:gd name="connsiteY5" fmla="*/ 723396 h 723395"/>
                <a:gd name="connsiteX6" fmla="*/ 72340 w 1216249"/>
                <a:gd name="connsiteY6" fmla="*/ 723395 h 723395"/>
                <a:gd name="connsiteX7" fmla="*/ 0 w 1216249"/>
                <a:gd name="connsiteY7" fmla="*/ 651055 h 723395"/>
                <a:gd name="connsiteX8" fmla="*/ 0 w 1216249"/>
                <a:gd name="connsiteY8" fmla="*/ 72340 h 72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249" h="723395">
                  <a:moveTo>
                    <a:pt x="0" y="72340"/>
                  </a:moveTo>
                  <a:cubicBezTo>
                    <a:pt x="0" y="32388"/>
                    <a:pt x="32388" y="0"/>
                    <a:pt x="72340" y="0"/>
                  </a:cubicBezTo>
                  <a:lnTo>
                    <a:pt x="1143910" y="0"/>
                  </a:lnTo>
                  <a:cubicBezTo>
                    <a:pt x="1183862" y="0"/>
                    <a:pt x="1216250" y="32388"/>
                    <a:pt x="1216250" y="72340"/>
                  </a:cubicBezTo>
                  <a:cubicBezTo>
                    <a:pt x="1216250" y="265245"/>
                    <a:pt x="1216249" y="458151"/>
                    <a:pt x="1216249" y="651056"/>
                  </a:cubicBezTo>
                  <a:cubicBezTo>
                    <a:pt x="1216249" y="691008"/>
                    <a:pt x="1183861" y="723396"/>
                    <a:pt x="1143909" y="723396"/>
                  </a:cubicBezTo>
                  <a:lnTo>
                    <a:pt x="72340" y="723395"/>
                  </a:lnTo>
                  <a:cubicBezTo>
                    <a:pt x="32388" y="723395"/>
                    <a:pt x="0" y="691007"/>
                    <a:pt x="0" y="651055"/>
                  </a:cubicBezTo>
                  <a:lnTo>
                    <a:pt x="0" y="72340"/>
                  </a:lnTo>
                  <a:close/>
                </a:path>
              </a:pathLst>
            </a:custGeom>
            <a:pattFill prst="pct40">
              <a:fgClr>
                <a:schemeClr val="bg1">
                  <a:lumMod val="85000"/>
                </a:schemeClr>
              </a:fgClr>
              <a:bgClr>
                <a:schemeClr val="bg1"/>
              </a:bgClr>
            </a:pattFill>
          </p:spPr>
          <p:style>
            <a:lnRef idx="2">
              <a:schemeClr val="dk1"/>
            </a:lnRef>
            <a:fillRef idx="1">
              <a:schemeClr val="lt1"/>
            </a:fillRef>
            <a:effectRef idx="0">
              <a:schemeClr val="dk1"/>
            </a:effectRef>
            <a:fontRef idx="minor">
              <a:schemeClr val="dk1">
                <a:hueOff val="0"/>
                <a:satOff val="0"/>
                <a:lumOff val="0"/>
                <a:alphaOff val="0"/>
              </a:schemeClr>
            </a:fontRef>
          </p:style>
          <p:txBody>
            <a:bodyPr spcFirstLastPara="0" vert="horz" wrap="square" lIns="47858" tIns="47858" rIns="47858" bIns="47858" numCol="1" spcCol="1270" anchor="ctr" anchorCtr="0">
              <a:noAutofit/>
            </a:bodyPr>
            <a:lstStyle/>
            <a:p>
              <a:pPr defTabSz="311150">
                <a:lnSpc>
                  <a:spcPct val="90000"/>
                </a:lnSpc>
                <a:spcAft>
                  <a:spcPct val="35000"/>
                </a:spcAft>
              </a:pPr>
              <a:r>
                <a:rPr lang="en-US" sz="800" dirty="0">
                  <a:solidFill>
                    <a:prstClr val="black">
                      <a:hueOff val="0"/>
                      <a:satOff val="0"/>
                      <a:lumOff val="0"/>
                      <a:alphaOff val="0"/>
                    </a:prstClr>
                  </a:solidFill>
                  <a:latin typeface="Arial" pitchFamily="34" charset="0"/>
                  <a:cs typeface="Arial" pitchFamily="34" charset="0"/>
                </a:rPr>
                <a:t>Center Director</a:t>
              </a:r>
            </a:p>
          </p:txBody>
        </p:sp>
        <p:sp>
          <p:nvSpPr>
            <p:cNvPr id="23" name="Rounded Rectangle 22"/>
            <p:cNvSpPr/>
            <p:nvPr/>
          </p:nvSpPr>
          <p:spPr>
            <a:xfrm>
              <a:off x="861310" y="3528620"/>
              <a:ext cx="1414391" cy="723395"/>
            </a:xfrm>
            <a:prstGeom prst="roundRect">
              <a:avLst>
                <a:gd name="adj" fmla="val 10000"/>
              </a:avLst>
            </a:prstGeom>
            <a:solidFill>
              <a:schemeClr val="accent2">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Freeform 23"/>
            <p:cNvSpPr/>
            <p:nvPr/>
          </p:nvSpPr>
          <p:spPr>
            <a:xfrm>
              <a:off x="987888" y="3434549"/>
              <a:ext cx="1414391" cy="723395"/>
            </a:xfrm>
            <a:custGeom>
              <a:avLst/>
              <a:gdLst>
                <a:gd name="connsiteX0" fmla="*/ 0 w 1414391"/>
                <a:gd name="connsiteY0" fmla="*/ 72340 h 723395"/>
                <a:gd name="connsiteX1" fmla="*/ 72340 w 1414391"/>
                <a:gd name="connsiteY1" fmla="*/ 0 h 723395"/>
                <a:gd name="connsiteX2" fmla="*/ 1342052 w 1414391"/>
                <a:gd name="connsiteY2" fmla="*/ 0 h 723395"/>
                <a:gd name="connsiteX3" fmla="*/ 1414392 w 1414391"/>
                <a:gd name="connsiteY3" fmla="*/ 72340 h 723395"/>
                <a:gd name="connsiteX4" fmla="*/ 1414391 w 1414391"/>
                <a:gd name="connsiteY4" fmla="*/ 651056 h 723395"/>
                <a:gd name="connsiteX5" fmla="*/ 1342051 w 1414391"/>
                <a:gd name="connsiteY5" fmla="*/ 723396 h 723395"/>
                <a:gd name="connsiteX6" fmla="*/ 72340 w 1414391"/>
                <a:gd name="connsiteY6" fmla="*/ 723395 h 723395"/>
                <a:gd name="connsiteX7" fmla="*/ 0 w 1414391"/>
                <a:gd name="connsiteY7" fmla="*/ 651055 h 723395"/>
                <a:gd name="connsiteX8" fmla="*/ 0 w 1414391"/>
                <a:gd name="connsiteY8" fmla="*/ 72340 h 72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391" h="723395">
                  <a:moveTo>
                    <a:pt x="0" y="72340"/>
                  </a:moveTo>
                  <a:cubicBezTo>
                    <a:pt x="0" y="32388"/>
                    <a:pt x="32388" y="0"/>
                    <a:pt x="72340" y="0"/>
                  </a:cubicBezTo>
                  <a:lnTo>
                    <a:pt x="1342052" y="0"/>
                  </a:lnTo>
                  <a:cubicBezTo>
                    <a:pt x="1382004" y="0"/>
                    <a:pt x="1414392" y="32388"/>
                    <a:pt x="1414392" y="72340"/>
                  </a:cubicBezTo>
                  <a:cubicBezTo>
                    <a:pt x="1414392" y="265245"/>
                    <a:pt x="1414391" y="458151"/>
                    <a:pt x="1414391" y="651056"/>
                  </a:cubicBezTo>
                  <a:cubicBezTo>
                    <a:pt x="1414391" y="691008"/>
                    <a:pt x="1382003" y="723396"/>
                    <a:pt x="1342051" y="723396"/>
                  </a:cubicBezTo>
                  <a:lnTo>
                    <a:pt x="72340" y="723395"/>
                  </a:lnTo>
                  <a:cubicBezTo>
                    <a:pt x="32388" y="723395"/>
                    <a:pt x="0" y="691007"/>
                    <a:pt x="0" y="651055"/>
                  </a:cubicBezTo>
                  <a:lnTo>
                    <a:pt x="0" y="72340"/>
                  </a:lnTo>
                  <a:close/>
                </a:path>
              </a:pathLst>
            </a:custGeom>
            <a:pattFill prst="pct50">
              <a:fgClr>
                <a:schemeClr val="accent2">
                  <a:lumMod val="20000"/>
                  <a:lumOff val="80000"/>
                </a:schemeClr>
              </a:fgClr>
              <a:bgClr>
                <a:schemeClr val="bg1"/>
              </a:bgClr>
            </a:pattFill>
          </p:spPr>
          <p:style>
            <a:lnRef idx="2">
              <a:schemeClr val="accent2"/>
            </a:lnRef>
            <a:fillRef idx="1">
              <a:schemeClr val="lt1"/>
            </a:fillRef>
            <a:effectRef idx="0">
              <a:schemeClr val="accent2"/>
            </a:effectRef>
            <a:fontRef idx="minor">
              <a:schemeClr val="dk1">
                <a:hueOff val="0"/>
                <a:satOff val="0"/>
                <a:lumOff val="0"/>
                <a:alphaOff val="0"/>
              </a:schemeClr>
            </a:fontRef>
          </p:style>
          <p:txBody>
            <a:bodyPr spcFirstLastPara="0" vert="horz" wrap="square" lIns="47858" tIns="47858" rIns="47858" bIns="47858" numCol="1" spcCol="1270" anchor="ctr" anchorCtr="0">
              <a:noAutofit/>
            </a:bodyPr>
            <a:lstStyle/>
            <a:p>
              <a:pPr defTabSz="311150">
                <a:lnSpc>
                  <a:spcPct val="90000"/>
                </a:lnSpc>
                <a:spcAft>
                  <a:spcPct val="35000"/>
                </a:spcAft>
              </a:pPr>
              <a:r>
                <a:rPr lang="en-US" sz="900" dirty="0">
                  <a:solidFill>
                    <a:prstClr val="black">
                      <a:hueOff val="0"/>
                      <a:satOff val="0"/>
                      <a:lumOff val="0"/>
                      <a:alphaOff val="0"/>
                    </a:prstClr>
                  </a:solidFill>
                  <a:latin typeface="Arial" pitchFamily="34" charset="0"/>
                  <a:cs typeface="Arial" pitchFamily="34" charset="0"/>
                </a:rPr>
                <a:t>Assistant Director</a:t>
              </a:r>
            </a:p>
            <a:p>
              <a:pPr defTabSz="311150">
                <a:lnSpc>
                  <a:spcPct val="90000"/>
                </a:lnSpc>
                <a:spcAft>
                  <a:spcPct val="35000"/>
                </a:spcAft>
              </a:pPr>
              <a:r>
                <a:rPr lang="en-US" sz="900" dirty="0">
                  <a:solidFill>
                    <a:prstClr val="black">
                      <a:hueOff val="0"/>
                      <a:satOff val="0"/>
                      <a:lumOff val="0"/>
                      <a:alphaOff val="0"/>
                    </a:prstClr>
                  </a:solidFill>
                  <a:latin typeface="Arial" pitchFamily="34" charset="0"/>
                  <a:cs typeface="Arial" pitchFamily="34" charset="0"/>
                </a:rPr>
                <a:t>Enforcement</a:t>
              </a:r>
            </a:p>
          </p:txBody>
        </p:sp>
        <p:sp>
          <p:nvSpPr>
            <p:cNvPr id="26" name="Freeform 25"/>
            <p:cNvSpPr/>
            <p:nvPr/>
          </p:nvSpPr>
          <p:spPr>
            <a:xfrm>
              <a:off x="691127" y="4448347"/>
              <a:ext cx="2023475" cy="2104853"/>
            </a:xfrm>
            <a:custGeom>
              <a:avLst/>
              <a:gdLst>
                <a:gd name="connsiteX0" fmla="*/ 0 w 1139204"/>
                <a:gd name="connsiteY0" fmla="*/ 113920 h 1242228"/>
                <a:gd name="connsiteX1" fmla="*/ 113920 w 1139204"/>
                <a:gd name="connsiteY1" fmla="*/ 0 h 1242228"/>
                <a:gd name="connsiteX2" fmla="*/ 1025284 w 1139204"/>
                <a:gd name="connsiteY2" fmla="*/ 0 h 1242228"/>
                <a:gd name="connsiteX3" fmla="*/ 1139204 w 1139204"/>
                <a:gd name="connsiteY3" fmla="*/ 113920 h 1242228"/>
                <a:gd name="connsiteX4" fmla="*/ 1139204 w 1139204"/>
                <a:gd name="connsiteY4" fmla="*/ 1128308 h 1242228"/>
                <a:gd name="connsiteX5" fmla="*/ 1025284 w 1139204"/>
                <a:gd name="connsiteY5" fmla="*/ 1242228 h 1242228"/>
                <a:gd name="connsiteX6" fmla="*/ 113920 w 1139204"/>
                <a:gd name="connsiteY6" fmla="*/ 1242228 h 1242228"/>
                <a:gd name="connsiteX7" fmla="*/ 0 w 1139204"/>
                <a:gd name="connsiteY7" fmla="*/ 1128308 h 1242228"/>
                <a:gd name="connsiteX8" fmla="*/ 0 w 1139204"/>
                <a:gd name="connsiteY8" fmla="*/ 113920 h 124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04" h="1242228">
                  <a:moveTo>
                    <a:pt x="0" y="113920"/>
                  </a:moveTo>
                  <a:cubicBezTo>
                    <a:pt x="0" y="51004"/>
                    <a:pt x="51004" y="0"/>
                    <a:pt x="113920" y="0"/>
                  </a:cubicBezTo>
                  <a:lnTo>
                    <a:pt x="1025284" y="0"/>
                  </a:lnTo>
                  <a:cubicBezTo>
                    <a:pt x="1088200" y="0"/>
                    <a:pt x="1139204" y="51004"/>
                    <a:pt x="1139204" y="113920"/>
                  </a:cubicBezTo>
                  <a:lnTo>
                    <a:pt x="1139204" y="1128308"/>
                  </a:lnTo>
                  <a:cubicBezTo>
                    <a:pt x="1139204" y="1191224"/>
                    <a:pt x="1088200" y="1242228"/>
                    <a:pt x="1025284" y="1242228"/>
                  </a:cubicBezTo>
                  <a:lnTo>
                    <a:pt x="113920" y="1242228"/>
                  </a:lnTo>
                  <a:cubicBezTo>
                    <a:pt x="51004" y="1242228"/>
                    <a:pt x="0" y="1191224"/>
                    <a:pt x="0" y="1128308"/>
                  </a:cubicBezTo>
                  <a:lnTo>
                    <a:pt x="0" y="113920"/>
                  </a:lnTo>
                  <a:close/>
                </a:path>
              </a:pathLst>
            </a:custGeom>
          </p:spPr>
          <p:style>
            <a:lnRef idx="2">
              <a:schemeClr val="accent2"/>
            </a:lnRef>
            <a:fillRef idx="1">
              <a:schemeClr val="lt1"/>
            </a:fillRef>
            <a:effectRef idx="0">
              <a:schemeClr val="accent2"/>
            </a:effectRef>
            <a:fontRef idx="minor">
              <a:schemeClr val="dk1">
                <a:hueOff val="0"/>
                <a:satOff val="0"/>
                <a:lumOff val="0"/>
                <a:alphaOff val="0"/>
              </a:schemeClr>
            </a:fontRef>
          </p:style>
          <p:txBody>
            <a:bodyPr spcFirstLastPara="0" vert="horz" wrap="square" lIns="60036" tIns="60036" rIns="60036" bIns="60036" numCol="1" spcCol="1270" anchor="ctr" anchorCtr="0">
              <a:noAutofit/>
            </a:bodyPr>
            <a:lstStyle/>
            <a:p>
              <a:pPr algn="l" defTabSz="311150">
                <a:lnSpc>
                  <a:spcPct val="90000"/>
                </a:lnSpc>
                <a:spcAft>
                  <a:spcPct val="35000"/>
                </a:spcAft>
              </a:pPr>
              <a:endParaRPr lang="en-US" sz="1400" b="0" dirty="0">
                <a:solidFill>
                  <a:prstClr val="black"/>
                </a:solidFill>
              </a:endParaRPr>
            </a:p>
            <a:p>
              <a:pPr algn="l" defTabSz="311150">
                <a:lnSpc>
                  <a:spcPct val="90000"/>
                </a:lnSpc>
                <a:spcAft>
                  <a:spcPct val="35000"/>
                </a:spcAft>
              </a:pPr>
              <a:r>
                <a:rPr lang="en-US" sz="1400" b="0" dirty="0">
                  <a:solidFill>
                    <a:prstClr val="black"/>
                  </a:solidFill>
                </a:rPr>
                <a:t>The Enforcement Branch includes multidisciplinary teams that handle all enforcement issues for the industry.</a:t>
              </a:r>
            </a:p>
            <a:p>
              <a:pPr algn="l" defTabSz="311150">
                <a:lnSpc>
                  <a:spcPct val="90000"/>
                </a:lnSpc>
                <a:spcAft>
                  <a:spcPct val="35000"/>
                </a:spcAft>
              </a:pPr>
              <a:endParaRPr lang="en-US" sz="2000" b="0" dirty="0">
                <a:solidFill>
                  <a:prstClr val="black"/>
                </a:solidFill>
              </a:endParaRPr>
            </a:p>
            <a:p>
              <a:pPr algn="l" defTabSz="311150">
                <a:lnSpc>
                  <a:spcPct val="90000"/>
                </a:lnSpc>
                <a:spcAft>
                  <a:spcPct val="35000"/>
                </a:spcAft>
              </a:pPr>
              <a:endParaRPr lang="en-US" sz="1600" b="0" dirty="0">
                <a:solidFill>
                  <a:prstClr val="black"/>
                </a:solidFill>
              </a:endParaRPr>
            </a:p>
            <a:p>
              <a:pPr algn="l" defTabSz="311150">
                <a:lnSpc>
                  <a:spcPct val="90000"/>
                </a:lnSpc>
                <a:spcAft>
                  <a:spcPct val="35000"/>
                </a:spcAft>
              </a:pPr>
              <a:endParaRPr lang="en-US" sz="800" dirty="0">
                <a:solidFill>
                  <a:prstClr val="black">
                    <a:hueOff val="0"/>
                    <a:satOff val="0"/>
                    <a:lumOff val="0"/>
                    <a:alphaOff val="0"/>
                  </a:prstClr>
                </a:solidFill>
              </a:endParaRPr>
            </a:p>
          </p:txBody>
        </p:sp>
        <p:sp>
          <p:nvSpPr>
            <p:cNvPr id="29" name="Rounded Rectangle 28"/>
            <p:cNvSpPr/>
            <p:nvPr/>
          </p:nvSpPr>
          <p:spPr>
            <a:xfrm>
              <a:off x="3614196" y="3514761"/>
              <a:ext cx="1510050" cy="723395"/>
            </a:xfrm>
            <a:prstGeom prst="roundRect">
              <a:avLst>
                <a:gd name="adj" fmla="val 10000"/>
              </a:avLst>
            </a:pr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Freeform 29"/>
            <p:cNvSpPr/>
            <p:nvPr/>
          </p:nvSpPr>
          <p:spPr>
            <a:xfrm>
              <a:off x="3740775" y="3420690"/>
              <a:ext cx="1510050" cy="723395"/>
            </a:xfrm>
            <a:custGeom>
              <a:avLst/>
              <a:gdLst>
                <a:gd name="connsiteX0" fmla="*/ 0 w 1510050"/>
                <a:gd name="connsiteY0" fmla="*/ 72340 h 723395"/>
                <a:gd name="connsiteX1" fmla="*/ 72340 w 1510050"/>
                <a:gd name="connsiteY1" fmla="*/ 0 h 723395"/>
                <a:gd name="connsiteX2" fmla="*/ 1437711 w 1510050"/>
                <a:gd name="connsiteY2" fmla="*/ 0 h 723395"/>
                <a:gd name="connsiteX3" fmla="*/ 1510051 w 1510050"/>
                <a:gd name="connsiteY3" fmla="*/ 72340 h 723395"/>
                <a:gd name="connsiteX4" fmla="*/ 1510050 w 1510050"/>
                <a:gd name="connsiteY4" fmla="*/ 651056 h 723395"/>
                <a:gd name="connsiteX5" fmla="*/ 1437710 w 1510050"/>
                <a:gd name="connsiteY5" fmla="*/ 723396 h 723395"/>
                <a:gd name="connsiteX6" fmla="*/ 72340 w 1510050"/>
                <a:gd name="connsiteY6" fmla="*/ 723395 h 723395"/>
                <a:gd name="connsiteX7" fmla="*/ 0 w 1510050"/>
                <a:gd name="connsiteY7" fmla="*/ 651055 h 723395"/>
                <a:gd name="connsiteX8" fmla="*/ 0 w 1510050"/>
                <a:gd name="connsiteY8" fmla="*/ 72340 h 72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050" h="723395">
                  <a:moveTo>
                    <a:pt x="0" y="72340"/>
                  </a:moveTo>
                  <a:cubicBezTo>
                    <a:pt x="0" y="32388"/>
                    <a:pt x="32388" y="0"/>
                    <a:pt x="72340" y="0"/>
                  </a:cubicBezTo>
                  <a:lnTo>
                    <a:pt x="1437711" y="0"/>
                  </a:lnTo>
                  <a:cubicBezTo>
                    <a:pt x="1477663" y="0"/>
                    <a:pt x="1510051" y="32388"/>
                    <a:pt x="1510051" y="72340"/>
                  </a:cubicBezTo>
                  <a:cubicBezTo>
                    <a:pt x="1510051" y="265245"/>
                    <a:pt x="1510050" y="458151"/>
                    <a:pt x="1510050" y="651056"/>
                  </a:cubicBezTo>
                  <a:cubicBezTo>
                    <a:pt x="1510050" y="691008"/>
                    <a:pt x="1477662" y="723396"/>
                    <a:pt x="1437710" y="723396"/>
                  </a:cubicBezTo>
                  <a:lnTo>
                    <a:pt x="72340" y="723395"/>
                  </a:lnTo>
                  <a:cubicBezTo>
                    <a:pt x="32388" y="723395"/>
                    <a:pt x="0" y="691007"/>
                    <a:pt x="0" y="651055"/>
                  </a:cubicBezTo>
                  <a:lnTo>
                    <a:pt x="0" y="72340"/>
                  </a:lnTo>
                  <a:close/>
                </a:path>
              </a:pathLst>
            </a:custGeom>
            <a:pattFill prst="pct50">
              <a:fgClr>
                <a:schemeClr val="accent6">
                  <a:lumMod val="40000"/>
                  <a:lumOff val="60000"/>
                </a:schemeClr>
              </a:fgClr>
              <a:bgClr>
                <a:schemeClr val="bg1"/>
              </a:bgClr>
            </a:pattFill>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47858" tIns="47858" rIns="47858" bIns="47858" numCol="1" spcCol="1270" anchor="ctr" anchorCtr="0">
              <a:noAutofit/>
            </a:bodyPr>
            <a:lstStyle/>
            <a:p>
              <a:pPr defTabSz="311150">
                <a:lnSpc>
                  <a:spcPct val="90000"/>
                </a:lnSpc>
                <a:spcAft>
                  <a:spcPct val="35000"/>
                </a:spcAft>
              </a:pPr>
              <a:r>
                <a:rPr lang="en-US" sz="900" dirty="0">
                  <a:solidFill>
                    <a:prstClr val="black">
                      <a:hueOff val="0"/>
                      <a:satOff val="0"/>
                      <a:lumOff val="0"/>
                      <a:alphaOff val="0"/>
                    </a:prstClr>
                  </a:solidFill>
                  <a:latin typeface="Arial" pitchFamily="34" charset="0"/>
                  <a:cs typeface="Arial" pitchFamily="34" charset="0"/>
                </a:rPr>
                <a:t>Assistant Director</a:t>
              </a:r>
            </a:p>
            <a:p>
              <a:pPr defTabSz="311150">
                <a:lnSpc>
                  <a:spcPct val="90000"/>
                </a:lnSpc>
                <a:spcAft>
                  <a:spcPct val="35000"/>
                </a:spcAft>
              </a:pPr>
              <a:r>
                <a:rPr lang="en-US" sz="900" dirty="0">
                  <a:solidFill>
                    <a:prstClr val="black">
                      <a:hueOff val="0"/>
                      <a:satOff val="0"/>
                      <a:lumOff val="0"/>
                      <a:alphaOff val="0"/>
                    </a:prstClr>
                  </a:solidFill>
                  <a:latin typeface="Arial" pitchFamily="34" charset="0"/>
                  <a:cs typeface="Arial" pitchFamily="34" charset="0"/>
                </a:rPr>
                <a:t>Validation &amp; Compliance</a:t>
              </a:r>
            </a:p>
          </p:txBody>
        </p:sp>
        <p:sp>
          <p:nvSpPr>
            <p:cNvPr id="32" name="Freeform 31"/>
            <p:cNvSpPr/>
            <p:nvPr/>
          </p:nvSpPr>
          <p:spPr>
            <a:xfrm>
              <a:off x="3535160" y="4462419"/>
              <a:ext cx="1939834" cy="2090781"/>
            </a:xfrm>
            <a:custGeom>
              <a:avLst/>
              <a:gdLst>
                <a:gd name="connsiteX0" fmla="*/ 0 w 1139204"/>
                <a:gd name="connsiteY0" fmla="*/ 113920 h 1180595"/>
                <a:gd name="connsiteX1" fmla="*/ 113920 w 1139204"/>
                <a:gd name="connsiteY1" fmla="*/ 0 h 1180595"/>
                <a:gd name="connsiteX2" fmla="*/ 1025284 w 1139204"/>
                <a:gd name="connsiteY2" fmla="*/ 0 h 1180595"/>
                <a:gd name="connsiteX3" fmla="*/ 1139204 w 1139204"/>
                <a:gd name="connsiteY3" fmla="*/ 113920 h 1180595"/>
                <a:gd name="connsiteX4" fmla="*/ 1139204 w 1139204"/>
                <a:gd name="connsiteY4" fmla="*/ 1066675 h 1180595"/>
                <a:gd name="connsiteX5" fmla="*/ 1025284 w 1139204"/>
                <a:gd name="connsiteY5" fmla="*/ 1180595 h 1180595"/>
                <a:gd name="connsiteX6" fmla="*/ 113920 w 1139204"/>
                <a:gd name="connsiteY6" fmla="*/ 1180595 h 1180595"/>
                <a:gd name="connsiteX7" fmla="*/ 0 w 1139204"/>
                <a:gd name="connsiteY7" fmla="*/ 1066675 h 1180595"/>
                <a:gd name="connsiteX8" fmla="*/ 0 w 1139204"/>
                <a:gd name="connsiteY8" fmla="*/ 113920 h 118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04" h="1180595">
                  <a:moveTo>
                    <a:pt x="0" y="113920"/>
                  </a:moveTo>
                  <a:cubicBezTo>
                    <a:pt x="0" y="51004"/>
                    <a:pt x="51004" y="0"/>
                    <a:pt x="113920" y="0"/>
                  </a:cubicBezTo>
                  <a:lnTo>
                    <a:pt x="1025284" y="0"/>
                  </a:lnTo>
                  <a:cubicBezTo>
                    <a:pt x="1088200" y="0"/>
                    <a:pt x="1139204" y="51004"/>
                    <a:pt x="1139204" y="113920"/>
                  </a:cubicBezTo>
                  <a:lnTo>
                    <a:pt x="1139204" y="1066675"/>
                  </a:lnTo>
                  <a:cubicBezTo>
                    <a:pt x="1139204" y="1129591"/>
                    <a:pt x="1088200" y="1180595"/>
                    <a:pt x="1025284" y="1180595"/>
                  </a:cubicBezTo>
                  <a:lnTo>
                    <a:pt x="113920" y="1180595"/>
                  </a:lnTo>
                  <a:cubicBezTo>
                    <a:pt x="51004" y="1180595"/>
                    <a:pt x="0" y="1129591"/>
                    <a:pt x="0" y="1066675"/>
                  </a:cubicBezTo>
                  <a:lnTo>
                    <a:pt x="0" y="113920"/>
                  </a:lnTo>
                  <a:close/>
                </a:path>
              </a:pathLst>
            </a:custGeom>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52416" tIns="52416" rIns="52416" bIns="52416" numCol="1" spcCol="1270" anchor="ctr" anchorCtr="0">
              <a:noAutofit/>
            </a:bodyPr>
            <a:lstStyle/>
            <a:p>
              <a:pPr algn="l" defTabSz="222250">
                <a:lnSpc>
                  <a:spcPct val="90000"/>
                </a:lnSpc>
                <a:spcAft>
                  <a:spcPct val="35000"/>
                </a:spcAft>
              </a:pPr>
              <a:endParaRPr lang="en-US" sz="1400" b="0" dirty="0">
                <a:solidFill>
                  <a:prstClr val="black"/>
                </a:solidFill>
              </a:endParaRPr>
            </a:p>
            <a:p>
              <a:pPr algn="l" defTabSz="222250">
                <a:lnSpc>
                  <a:spcPct val="90000"/>
                </a:lnSpc>
                <a:spcAft>
                  <a:spcPct val="35000"/>
                </a:spcAft>
              </a:pPr>
              <a:r>
                <a:rPr lang="en-US" sz="1400" b="0" dirty="0">
                  <a:solidFill>
                    <a:prstClr val="black"/>
                  </a:solidFill>
                </a:rPr>
                <a:t>The Validation &amp; Compliance Branch includes multiple import specialist teams broken out by tariff assignments to handle all other importers within the industry. </a:t>
              </a:r>
            </a:p>
            <a:p>
              <a:pPr algn="l" defTabSz="222250">
                <a:lnSpc>
                  <a:spcPct val="90000"/>
                </a:lnSpc>
                <a:spcAft>
                  <a:spcPct val="35000"/>
                </a:spcAft>
              </a:pPr>
              <a:endParaRPr lang="en-US" sz="800" dirty="0">
                <a:solidFill>
                  <a:prstClr val="black">
                    <a:hueOff val="0"/>
                    <a:satOff val="0"/>
                    <a:lumOff val="0"/>
                    <a:alphaOff val="0"/>
                  </a:prstClr>
                </a:solidFill>
              </a:endParaRPr>
            </a:p>
            <a:p>
              <a:pPr algn="l" defTabSz="222250">
                <a:lnSpc>
                  <a:spcPct val="90000"/>
                </a:lnSpc>
                <a:spcAft>
                  <a:spcPct val="35000"/>
                </a:spcAft>
              </a:pPr>
              <a:r>
                <a:rPr lang="en-US" sz="800" dirty="0">
                  <a:solidFill>
                    <a:prstClr val="black">
                      <a:hueOff val="0"/>
                      <a:satOff val="0"/>
                      <a:lumOff val="0"/>
                      <a:alphaOff val="0"/>
                    </a:prstClr>
                  </a:solidFill>
                </a:rPr>
                <a:t>		</a:t>
              </a:r>
            </a:p>
          </p:txBody>
        </p:sp>
        <p:sp>
          <p:nvSpPr>
            <p:cNvPr id="35" name="Rounded Rectangle 34"/>
            <p:cNvSpPr/>
            <p:nvPr/>
          </p:nvSpPr>
          <p:spPr>
            <a:xfrm>
              <a:off x="6498334" y="3514762"/>
              <a:ext cx="1414391" cy="723395"/>
            </a:xfrm>
            <a:prstGeom prst="roundRect">
              <a:avLst>
                <a:gd name="adj" fmla="val 10000"/>
              </a:avLst>
            </a:prstGeom>
            <a:gradFill rotWithShape="0">
              <a:gsLst>
                <a:gs pos="0">
                  <a:schemeClr val="accent3">
                    <a:lumMod val="20000"/>
                    <a:lumOff val="80000"/>
                  </a:schemeClr>
                </a:gs>
                <a:gs pos="50000">
                  <a:schemeClr val="accent3">
                    <a:lumMod val="20000"/>
                    <a:lumOff val="80000"/>
                  </a:schemeClr>
                </a:gs>
                <a:gs pos="100000">
                  <a:schemeClr val="accent3">
                    <a:lumMod val="20000"/>
                    <a:lumOff val="80000"/>
                  </a:schemeClr>
                </a:gs>
              </a:gsLst>
              <a:lin ang="5400000" scaled="0"/>
            </a:gra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6" name="Freeform 35"/>
            <p:cNvSpPr/>
            <p:nvPr/>
          </p:nvSpPr>
          <p:spPr>
            <a:xfrm>
              <a:off x="6624912" y="3420691"/>
              <a:ext cx="1414391" cy="723395"/>
            </a:xfrm>
            <a:custGeom>
              <a:avLst/>
              <a:gdLst>
                <a:gd name="connsiteX0" fmla="*/ 0 w 1414391"/>
                <a:gd name="connsiteY0" fmla="*/ 72340 h 723395"/>
                <a:gd name="connsiteX1" fmla="*/ 72340 w 1414391"/>
                <a:gd name="connsiteY1" fmla="*/ 0 h 723395"/>
                <a:gd name="connsiteX2" fmla="*/ 1342052 w 1414391"/>
                <a:gd name="connsiteY2" fmla="*/ 0 h 723395"/>
                <a:gd name="connsiteX3" fmla="*/ 1414392 w 1414391"/>
                <a:gd name="connsiteY3" fmla="*/ 72340 h 723395"/>
                <a:gd name="connsiteX4" fmla="*/ 1414391 w 1414391"/>
                <a:gd name="connsiteY4" fmla="*/ 651056 h 723395"/>
                <a:gd name="connsiteX5" fmla="*/ 1342051 w 1414391"/>
                <a:gd name="connsiteY5" fmla="*/ 723396 h 723395"/>
                <a:gd name="connsiteX6" fmla="*/ 72340 w 1414391"/>
                <a:gd name="connsiteY6" fmla="*/ 723395 h 723395"/>
                <a:gd name="connsiteX7" fmla="*/ 0 w 1414391"/>
                <a:gd name="connsiteY7" fmla="*/ 651055 h 723395"/>
                <a:gd name="connsiteX8" fmla="*/ 0 w 1414391"/>
                <a:gd name="connsiteY8" fmla="*/ 72340 h 72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391" h="723395">
                  <a:moveTo>
                    <a:pt x="0" y="72340"/>
                  </a:moveTo>
                  <a:cubicBezTo>
                    <a:pt x="0" y="32388"/>
                    <a:pt x="32388" y="0"/>
                    <a:pt x="72340" y="0"/>
                  </a:cubicBezTo>
                  <a:lnTo>
                    <a:pt x="1342052" y="0"/>
                  </a:lnTo>
                  <a:cubicBezTo>
                    <a:pt x="1382004" y="0"/>
                    <a:pt x="1414392" y="32388"/>
                    <a:pt x="1414392" y="72340"/>
                  </a:cubicBezTo>
                  <a:cubicBezTo>
                    <a:pt x="1414392" y="265245"/>
                    <a:pt x="1414391" y="458151"/>
                    <a:pt x="1414391" y="651056"/>
                  </a:cubicBezTo>
                  <a:cubicBezTo>
                    <a:pt x="1414391" y="691008"/>
                    <a:pt x="1382003" y="723396"/>
                    <a:pt x="1342051" y="723396"/>
                  </a:cubicBezTo>
                  <a:lnTo>
                    <a:pt x="72340" y="723395"/>
                  </a:lnTo>
                  <a:cubicBezTo>
                    <a:pt x="32388" y="723395"/>
                    <a:pt x="0" y="691007"/>
                    <a:pt x="0" y="651055"/>
                  </a:cubicBezTo>
                  <a:lnTo>
                    <a:pt x="0" y="72340"/>
                  </a:lnTo>
                  <a:close/>
                </a:path>
              </a:pathLst>
            </a:custGeom>
            <a:pattFill prst="pct50">
              <a:fgClr>
                <a:schemeClr val="accent3">
                  <a:lumMod val="20000"/>
                  <a:lumOff val="80000"/>
                </a:schemeClr>
              </a:fgClr>
              <a:bgClr>
                <a:schemeClr val="bg1"/>
              </a:bgClr>
            </a:pattFill>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47858" tIns="47858" rIns="47858" bIns="47858" numCol="1" spcCol="1270" anchor="ctr" anchorCtr="0">
              <a:noAutofit/>
            </a:bodyPr>
            <a:lstStyle/>
            <a:p>
              <a:pPr defTabSz="311150">
                <a:lnSpc>
                  <a:spcPct val="90000"/>
                </a:lnSpc>
                <a:spcAft>
                  <a:spcPct val="35000"/>
                </a:spcAft>
              </a:pPr>
              <a:r>
                <a:rPr lang="en-US" sz="900" dirty="0">
                  <a:solidFill>
                    <a:prstClr val="black">
                      <a:hueOff val="0"/>
                      <a:satOff val="0"/>
                      <a:lumOff val="0"/>
                      <a:alphaOff val="0"/>
                    </a:prstClr>
                  </a:solidFill>
                  <a:latin typeface="Arial" pitchFamily="34" charset="0"/>
                  <a:cs typeface="Arial" pitchFamily="34" charset="0"/>
                </a:rPr>
                <a:t>Assistant Director</a:t>
              </a:r>
            </a:p>
            <a:p>
              <a:pPr defTabSz="311150">
                <a:lnSpc>
                  <a:spcPct val="90000"/>
                </a:lnSpc>
                <a:spcAft>
                  <a:spcPct val="35000"/>
                </a:spcAft>
              </a:pPr>
              <a:r>
                <a:rPr lang="en-US" sz="900" dirty="0">
                  <a:solidFill>
                    <a:prstClr val="black">
                      <a:hueOff val="0"/>
                      <a:satOff val="0"/>
                      <a:lumOff val="0"/>
                      <a:alphaOff val="0"/>
                    </a:prstClr>
                  </a:solidFill>
                  <a:latin typeface="Arial" pitchFamily="34" charset="0"/>
                  <a:cs typeface="Arial" pitchFamily="34" charset="0"/>
                </a:rPr>
                <a:t>Partnership</a:t>
              </a:r>
            </a:p>
          </p:txBody>
        </p:sp>
        <p:sp>
          <p:nvSpPr>
            <p:cNvPr id="38" name="Freeform 37"/>
            <p:cNvSpPr/>
            <p:nvPr/>
          </p:nvSpPr>
          <p:spPr>
            <a:xfrm>
              <a:off x="6323204" y="4465986"/>
              <a:ext cx="2017806" cy="2087214"/>
            </a:xfrm>
            <a:custGeom>
              <a:avLst/>
              <a:gdLst>
                <a:gd name="connsiteX0" fmla="*/ 0 w 1139204"/>
                <a:gd name="connsiteY0" fmla="*/ 113521 h 1135209"/>
                <a:gd name="connsiteX1" fmla="*/ 113521 w 1139204"/>
                <a:gd name="connsiteY1" fmla="*/ 0 h 1135209"/>
                <a:gd name="connsiteX2" fmla="*/ 1025683 w 1139204"/>
                <a:gd name="connsiteY2" fmla="*/ 0 h 1135209"/>
                <a:gd name="connsiteX3" fmla="*/ 1139204 w 1139204"/>
                <a:gd name="connsiteY3" fmla="*/ 113521 h 1135209"/>
                <a:gd name="connsiteX4" fmla="*/ 1139204 w 1139204"/>
                <a:gd name="connsiteY4" fmla="*/ 1021688 h 1135209"/>
                <a:gd name="connsiteX5" fmla="*/ 1025683 w 1139204"/>
                <a:gd name="connsiteY5" fmla="*/ 1135209 h 1135209"/>
                <a:gd name="connsiteX6" fmla="*/ 113521 w 1139204"/>
                <a:gd name="connsiteY6" fmla="*/ 1135209 h 1135209"/>
                <a:gd name="connsiteX7" fmla="*/ 0 w 1139204"/>
                <a:gd name="connsiteY7" fmla="*/ 1021688 h 1135209"/>
                <a:gd name="connsiteX8" fmla="*/ 0 w 1139204"/>
                <a:gd name="connsiteY8" fmla="*/ 113521 h 1135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204" h="1135209">
                  <a:moveTo>
                    <a:pt x="0" y="113521"/>
                  </a:moveTo>
                  <a:cubicBezTo>
                    <a:pt x="0" y="50825"/>
                    <a:pt x="50825" y="0"/>
                    <a:pt x="113521" y="0"/>
                  </a:cubicBezTo>
                  <a:lnTo>
                    <a:pt x="1025683" y="0"/>
                  </a:lnTo>
                  <a:cubicBezTo>
                    <a:pt x="1088379" y="0"/>
                    <a:pt x="1139204" y="50825"/>
                    <a:pt x="1139204" y="113521"/>
                  </a:cubicBezTo>
                  <a:lnTo>
                    <a:pt x="1139204" y="1021688"/>
                  </a:lnTo>
                  <a:cubicBezTo>
                    <a:pt x="1139204" y="1084384"/>
                    <a:pt x="1088379" y="1135209"/>
                    <a:pt x="1025683" y="1135209"/>
                  </a:cubicBezTo>
                  <a:lnTo>
                    <a:pt x="113521" y="1135209"/>
                  </a:lnTo>
                  <a:cubicBezTo>
                    <a:pt x="50825" y="1135209"/>
                    <a:pt x="0" y="1084384"/>
                    <a:pt x="0" y="1021688"/>
                  </a:cubicBezTo>
                  <a:lnTo>
                    <a:pt x="0" y="113521"/>
                  </a:lnTo>
                  <a:close/>
                </a:path>
              </a:pathLst>
            </a:custGeom>
          </p:spPr>
          <p:style>
            <a:lnRef idx="2">
              <a:schemeClr val="accent3"/>
            </a:lnRef>
            <a:fillRef idx="1">
              <a:schemeClr val="lt1"/>
            </a:fillRef>
            <a:effectRef idx="0">
              <a:schemeClr val="accent3"/>
            </a:effectRef>
            <a:fontRef idx="minor">
              <a:schemeClr val="dk1">
                <a:hueOff val="0"/>
                <a:satOff val="0"/>
                <a:lumOff val="0"/>
                <a:alphaOff val="0"/>
              </a:schemeClr>
            </a:fontRef>
          </p:style>
          <p:txBody>
            <a:bodyPr spcFirstLastPara="0" vert="horz" wrap="square" lIns="52299" tIns="52299" rIns="52299" bIns="52299" numCol="1" spcCol="1270" anchor="ctr" anchorCtr="0">
              <a:noAutofit/>
            </a:bodyPr>
            <a:lstStyle/>
            <a:p>
              <a:pPr marL="0" lvl="1" algn="l" defTabSz="222250">
                <a:lnSpc>
                  <a:spcPct val="90000"/>
                </a:lnSpc>
                <a:spcAft>
                  <a:spcPct val="35000"/>
                </a:spcAft>
              </a:pPr>
              <a:r>
                <a:rPr lang="en-US" sz="1400" b="0" dirty="0">
                  <a:solidFill>
                    <a:prstClr val="black"/>
                  </a:solidFill>
                </a:rPr>
                <a:t>The Partnership Branch contains multidisciplinary teams that process the work of the participating partner and non-partner accounts.  Teams are aligned by accounts.</a:t>
              </a:r>
            </a:p>
            <a:p>
              <a:pPr algn="l" defTabSz="222250">
                <a:lnSpc>
                  <a:spcPct val="90000"/>
                </a:lnSpc>
                <a:spcAft>
                  <a:spcPct val="35000"/>
                </a:spcAft>
              </a:pPr>
              <a:endParaRPr lang="en-US" sz="800" dirty="0">
                <a:solidFill>
                  <a:prstClr val="black">
                    <a:hueOff val="0"/>
                    <a:satOff val="0"/>
                    <a:lumOff val="0"/>
                    <a:alphaOff val="0"/>
                  </a:prstClr>
                </a:solidFill>
              </a:endParaRPr>
            </a:p>
          </p:txBody>
        </p:sp>
      </p:grpSp>
      <p:cxnSp>
        <p:nvCxnSpPr>
          <p:cNvPr id="25" name="Straight Connector 24"/>
          <p:cNvCxnSpPr/>
          <p:nvPr/>
        </p:nvCxnSpPr>
        <p:spPr>
          <a:xfrm>
            <a:off x="1659921" y="4157943"/>
            <a:ext cx="0" cy="29822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581775" y="4160631"/>
            <a:ext cx="0" cy="29822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74645" y="2641522"/>
            <a:ext cx="0" cy="7886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286514" y="4157943"/>
            <a:ext cx="0" cy="29822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659921" y="3162907"/>
            <a:ext cx="0" cy="28116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90900" y="3169836"/>
            <a:ext cx="0" cy="260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659923" y="3162907"/>
            <a:ext cx="56309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13"/>
          <p:cNvSpPr txBox="1">
            <a:spLocks noGrp="1" noChangeArrowheads="1"/>
          </p:cNvSpPr>
          <p:nvPr/>
        </p:nvSpPr>
        <p:spPr bwMode="black">
          <a:xfrm>
            <a:off x="8534400" y="6310313"/>
            <a:ext cx="457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sz="1200" b="1">
                <a:solidFill>
                  <a:srgbClr val="000066"/>
                </a:solidFill>
                <a:latin typeface="Arial" panose="020B0604020202020204" pitchFamily="34" charset="0"/>
              </a:defRPr>
            </a:lvl1pPr>
            <a:lvl2pPr marL="742950" indent="-285750">
              <a:defRPr sz="1200" b="1">
                <a:solidFill>
                  <a:srgbClr val="000066"/>
                </a:solidFill>
                <a:latin typeface="Arial" panose="020B0604020202020204" pitchFamily="34" charset="0"/>
              </a:defRPr>
            </a:lvl2pPr>
            <a:lvl3pPr marL="1143000" indent="-228600">
              <a:defRPr sz="1200" b="1">
                <a:solidFill>
                  <a:srgbClr val="000066"/>
                </a:solidFill>
                <a:latin typeface="Arial" panose="020B0604020202020204" pitchFamily="34" charset="0"/>
              </a:defRPr>
            </a:lvl3pPr>
            <a:lvl4pPr marL="1600200" indent="-228600">
              <a:defRPr sz="1200" b="1">
                <a:solidFill>
                  <a:srgbClr val="000066"/>
                </a:solidFill>
                <a:latin typeface="Arial" panose="020B0604020202020204" pitchFamily="34" charset="0"/>
              </a:defRPr>
            </a:lvl4pPr>
            <a:lvl5pPr marL="2057400" indent="-228600">
              <a:defRPr sz="1200" b="1">
                <a:solidFill>
                  <a:srgbClr val="000066"/>
                </a:solidFill>
                <a:latin typeface="Arial" panose="020B0604020202020204" pitchFamily="34" charset="0"/>
              </a:defRPr>
            </a:lvl5pPr>
            <a:lvl6pPr marL="2514600" indent="-228600" algn="ctr" eaLnBrk="0" fontAlgn="base" hangingPunct="0">
              <a:spcBef>
                <a:spcPct val="0"/>
              </a:spcBef>
              <a:spcAft>
                <a:spcPct val="0"/>
              </a:spcAft>
              <a:defRPr sz="1200" b="1">
                <a:solidFill>
                  <a:srgbClr val="000066"/>
                </a:solidFill>
                <a:latin typeface="Arial" panose="020B0604020202020204" pitchFamily="34" charset="0"/>
              </a:defRPr>
            </a:lvl6pPr>
            <a:lvl7pPr marL="2971800" indent="-228600" algn="ctr" eaLnBrk="0" fontAlgn="base" hangingPunct="0">
              <a:spcBef>
                <a:spcPct val="0"/>
              </a:spcBef>
              <a:spcAft>
                <a:spcPct val="0"/>
              </a:spcAft>
              <a:defRPr sz="1200" b="1">
                <a:solidFill>
                  <a:srgbClr val="000066"/>
                </a:solidFill>
                <a:latin typeface="Arial" panose="020B0604020202020204" pitchFamily="34" charset="0"/>
              </a:defRPr>
            </a:lvl7pPr>
            <a:lvl8pPr marL="3429000" indent="-228600" algn="ctr" eaLnBrk="0" fontAlgn="base" hangingPunct="0">
              <a:spcBef>
                <a:spcPct val="0"/>
              </a:spcBef>
              <a:spcAft>
                <a:spcPct val="0"/>
              </a:spcAft>
              <a:defRPr sz="1200" b="1">
                <a:solidFill>
                  <a:srgbClr val="000066"/>
                </a:solidFill>
                <a:latin typeface="Arial" panose="020B0604020202020204" pitchFamily="34" charset="0"/>
              </a:defRPr>
            </a:lvl8pPr>
            <a:lvl9pPr marL="3886200" indent="-228600" algn="ctr" eaLnBrk="0" fontAlgn="base" hangingPunct="0">
              <a:spcBef>
                <a:spcPct val="0"/>
              </a:spcBef>
              <a:spcAft>
                <a:spcPct val="0"/>
              </a:spcAft>
              <a:defRPr sz="1200" b="1">
                <a:solidFill>
                  <a:srgbClr val="000066"/>
                </a:solidFill>
                <a:latin typeface="Arial" panose="020B0604020202020204" pitchFamily="34" charset="0"/>
              </a:defRPr>
            </a:lvl9pPr>
          </a:lstStyle>
          <a:p>
            <a:pPr algn="l" eaLnBrk="1" hangingPunct="1"/>
            <a:r>
              <a:rPr lang="en-US" altLang="en-US" b="0" dirty="0" smtClean="0">
                <a:solidFill>
                  <a:srgbClr val="777777"/>
                </a:solidFill>
              </a:rPr>
              <a:t>9</a:t>
            </a:r>
          </a:p>
        </p:txBody>
      </p:sp>
    </p:spTree>
    <p:extLst>
      <p:ext uri="{BB962C8B-B14F-4D97-AF65-F5344CB8AC3E}">
        <p14:creationId xmlns:p14="http://schemas.microsoft.com/office/powerpoint/2010/main" val="2755130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DHS_Template">
  <a:themeElements>
    <a:clrScheme name="">
      <a:dk1>
        <a:srgbClr val="FFFFFF"/>
      </a:dk1>
      <a:lt1>
        <a:srgbClr val="FFFFFF"/>
      </a:lt1>
      <a:dk2>
        <a:srgbClr val="FF0000"/>
      </a:dk2>
      <a:lt2>
        <a:srgbClr val="70BC1F"/>
      </a:lt2>
      <a:accent1>
        <a:srgbClr val="FFDB00"/>
      </a:accent1>
      <a:accent2>
        <a:srgbClr val="0062C8"/>
      </a:accent2>
      <a:accent3>
        <a:srgbClr val="FFFFFF"/>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HS_Template_Whi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_Whi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_Whi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DHS_Template</Template>
  <TotalTime>18497</TotalTime>
  <Words>785</Words>
  <Application>Microsoft Office PowerPoint</Application>
  <PresentationFormat>On-screen Show (4:3)</PresentationFormat>
  <Paragraphs>138</Paragraphs>
  <Slides>15</Slides>
  <Notes>13</Notes>
  <HiddenSlides>0</HiddenSlides>
  <MMClips>0</MMClips>
  <ScaleCrop>false</ScaleCrop>
  <HeadingPairs>
    <vt:vector size="6" baseType="variant">
      <vt:variant>
        <vt:lpstr>Theme</vt:lpstr>
      </vt:variant>
      <vt:variant>
        <vt:i4>7</vt:i4>
      </vt:variant>
      <vt:variant>
        <vt:lpstr>Embedded OLE Servers</vt:lpstr>
      </vt:variant>
      <vt:variant>
        <vt:i4>2</vt:i4>
      </vt:variant>
      <vt:variant>
        <vt:lpstr>Slide Titles</vt:lpstr>
      </vt:variant>
      <vt:variant>
        <vt:i4>15</vt:i4>
      </vt:variant>
    </vt:vector>
  </HeadingPairs>
  <TitlesOfParts>
    <vt:vector size="24" baseType="lpstr">
      <vt:lpstr>DHS_Template</vt:lpstr>
      <vt:lpstr>1_Custom Design</vt:lpstr>
      <vt:lpstr>Custom Design</vt:lpstr>
      <vt:lpstr>DHS_Template_White</vt:lpstr>
      <vt:lpstr>1_Office Theme</vt:lpstr>
      <vt:lpstr>2_Office Theme</vt:lpstr>
      <vt:lpstr>Office Theme</vt:lpstr>
      <vt:lpstr>Slide</vt:lpstr>
      <vt:lpstr>Visio</vt:lpstr>
      <vt:lpstr>PowerPoint Presentation</vt:lpstr>
      <vt:lpstr>PowerPoint Presentation</vt:lpstr>
      <vt:lpstr>PowerPoint Presentation</vt:lpstr>
      <vt:lpstr>PowerPoint Presentation</vt:lpstr>
      <vt:lpstr>PowerPoint Presentation</vt:lpstr>
      <vt:lpstr>CEE Strategic Vision and End State</vt:lpstr>
      <vt:lpstr>PowerPoint Presentation</vt:lpstr>
      <vt:lpstr>PowerPoint Presentation</vt:lpstr>
      <vt:lpstr>Organizational Chart</vt:lpstr>
      <vt:lpstr>PowerPoint Presentation</vt:lpstr>
      <vt:lpstr>PowerPoint Presentation</vt:lpstr>
      <vt:lpstr>PowerPoint Presentation</vt:lpstr>
      <vt:lpstr>PowerPoint Presentation</vt:lpstr>
      <vt:lpstr>PowerPoint Presentation</vt:lpstr>
      <vt:lpstr>PowerPoint Presentation</vt:lpstr>
    </vt:vector>
  </TitlesOfParts>
  <Company>Transportation Security Administration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 - 42 pt Times New Roman, White</dc:title>
  <dc:creator>Joseph B. Adamoli</dc:creator>
  <cp:lastModifiedBy>Cathy</cp:lastModifiedBy>
  <cp:revision>1103</cp:revision>
  <cp:lastPrinted>2015-08-21T12:19:56Z</cp:lastPrinted>
  <dcterms:created xsi:type="dcterms:W3CDTF">2003-08-19T22:15:17Z</dcterms:created>
  <dcterms:modified xsi:type="dcterms:W3CDTF">2015-09-25T15:30:05Z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Sub Folder">
    <vt:lpwstr/>
  </property>
  <property fmtid="{D5CDD505-2E9C-101B-9397-08002B2CF9AE}" pid="4" name="Folder">
    <vt:lpwstr/>
  </property>
  <property fmtid="{D5CDD505-2E9C-101B-9397-08002B2CF9AE}" pid="5" name="Category">
    <vt:lpwstr/>
  </property>
  <property fmtid="{D5CDD505-2E9C-101B-9397-08002B2CF9AE}" pid="6" name="Notes0">
    <vt:lpwstr/>
  </property>
  <property fmtid="{D5CDD505-2E9C-101B-9397-08002B2CF9AE}" pid="7" name="Document Type">
    <vt:lpwstr>Presentations</vt:lpwstr>
  </property>
</Properties>
</file>