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9" r:id="rId4"/>
    <p:sldId id="257" r:id="rId5"/>
    <p:sldId id="25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09D9A-1995-4000-8BAE-57C130A3BD6F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3D06A-F6BA-49BB-A35C-2AEF19EC7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5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5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5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0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7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4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00AC9-05B3-46FD-92D1-17955FFEE092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99FF1-314B-45C4-A480-2C5D8DA88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</a:rPr>
              <a:t>Randy Guillot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Triple G Express, Inc.	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34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818" y="0"/>
            <a:ext cx="11631053" cy="654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5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549" y="0"/>
            <a:ext cx="11771288" cy="662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89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276" y="282530"/>
            <a:ext cx="11174568" cy="628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86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6980" y="0"/>
            <a:ext cx="8886422" cy="666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7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563494"/>
            <a:ext cx="10515600" cy="6017609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Safety Moment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U.S. Trucking Industry Overview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Top Legislative Priorities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Current Industry Issues</a:t>
            </a:r>
          </a:p>
          <a:p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 smtClean="0">
                <a:solidFill>
                  <a:srgbClr val="002060"/>
                </a:solidFill>
              </a:rPr>
              <a:t>Driver Employment Challenges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0790" y="1702700"/>
            <a:ext cx="7141395" cy="51168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0791" y="324273"/>
            <a:ext cx="6924660" cy="140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851" y="103835"/>
            <a:ext cx="11487955" cy="646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4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2741" y="460303"/>
            <a:ext cx="7758593" cy="8275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9441" y="1665096"/>
            <a:ext cx="11445192" cy="4529641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414306" y="6244046"/>
            <a:ext cx="5959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2015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249195" y="6246196"/>
            <a:ext cx="601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2026</a:t>
            </a:r>
          </a:p>
        </p:txBody>
      </p:sp>
    </p:spTree>
    <p:extLst>
      <p:ext uri="{BB962C8B-B14F-4D97-AF65-F5344CB8AC3E}">
        <p14:creationId xmlns:p14="http://schemas.microsoft.com/office/powerpoint/2010/main" val="24168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5958" y="552208"/>
            <a:ext cx="5877053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1140" y="1358026"/>
            <a:ext cx="9185597" cy="549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4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0147" y="927279"/>
            <a:ext cx="6951307" cy="10095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5385" y="1936805"/>
            <a:ext cx="8920833" cy="453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21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1648" y="136122"/>
            <a:ext cx="6517189" cy="11766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2934" y="1077415"/>
            <a:ext cx="8754615" cy="568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0368" y="309413"/>
            <a:ext cx="8236410" cy="9998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5757" y="1309244"/>
            <a:ext cx="9485633" cy="583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8737" y="2020319"/>
            <a:ext cx="9642688" cy="429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54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</Words>
  <Application>Microsoft Office PowerPoint</Application>
  <PresentationFormat>Custom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Randy Guillot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Guillot</dc:creator>
  <cp:lastModifiedBy>Cathy</cp:lastModifiedBy>
  <cp:revision>13</cp:revision>
  <dcterms:created xsi:type="dcterms:W3CDTF">2016-05-11T18:44:29Z</dcterms:created>
  <dcterms:modified xsi:type="dcterms:W3CDTF">2016-05-24T20:15:24Z</dcterms:modified>
</cp:coreProperties>
</file>