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8" r:id="rId4"/>
  </p:sldMasterIdLst>
  <p:notesMasterIdLst>
    <p:notesMasterId r:id="rId17"/>
  </p:notesMasterIdLst>
  <p:sldIdLst>
    <p:sldId id="374" r:id="rId5"/>
    <p:sldId id="504" r:id="rId6"/>
    <p:sldId id="681" r:id="rId7"/>
    <p:sldId id="669" r:id="rId8"/>
    <p:sldId id="607" r:id="rId9"/>
    <p:sldId id="391" r:id="rId10"/>
    <p:sldId id="397" r:id="rId11"/>
    <p:sldId id="439" r:id="rId12"/>
    <p:sldId id="682" r:id="rId13"/>
    <p:sldId id="683" r:id="rId14"/>
    <p:sldId id="684" r:id="rId15"/>
    <p:sldId id="608" r:id="rId16"/>
  </p:sldIdLst>
  <p:sldSz cx="9144000" cy="5143500" type="screen16x9"/>
  <p:notesSz cx="7099300" cy="10234613"/>
  <p:custShowLst>
    <p:custShow name="MAIN" id="0">
      <p:sldLst>
        <p:sld r:id="rId5"/>
        <p:sld r:id="rId6"/>
        <p:sld r:id="rId10"/>
        <p:sld r:id="rId9"/>
        <p:sld r:id="rId11"/>
        <p:sld r:id="rId12"/>
        <p:sld r:id="rId16"/>
      </p:sldLst>
    </p:custShow>
    <p:custShow name="MAIN-Megatrends" id="1">
      <p:sldLst>
        <p:sld r:id="rId6"/>
        <p:sld r:id="rId10"/>
        <p:sld r:id="rId9"/>
        <p:sld r:id="rId11"/>
        <p:sld r:id="rId12"/>
        <p:sld r:id="rId16"/>
        <p:sld r:id="rId5"/>
      </p:sldLst>
    </p:custShow>
    <p:custShow name="MAIN-AdvancedMat" id="2">
      <p:sldLst>
        <p:sld r:id="rId6"/>
        <p:sld r:id="rId10"/>
        <p:sld r:id="rId9"/>
        <p:sld r:id="rId11"/>
        <p:sld r:id="rId12"/>
        <p:sld r:id="rId16"/>
        <p:sld r:id="rId5"/>
      </p:sldLst>
    </p:custShow>
    <p:custShow name="MAIN-Segments" id="3">
      <p:sldLst>
        <p:sld r:id="rId6"/>
        <p:sld r:id="rId10"/>
        <p:sld r:id="rId9"/>
        <p:sld r:id="rId11"/>
        <p:sld r:id="rId12"/>
        <p:sld r:id="rId16"/>
        <p:sld r:id="rId5"/>
      </p:sldLst>
    </p:custShow>
    <p:custShow name="MAIN-References" id="4">
      <p:sldLst>
        <p:sld r:id="rId10"/>
        <p:sld r:id="rId9"/>
        <p:sld r:id="rId11"/>
        <p:sld r:id="rId12"/>
        <p:sld r:id="rId16"/>
        <p:sld r:id="rId5"/>
        <p:sld r:id="rId6"/>
      </p:sldLst>
    </p:custShow>
    <p:custShow name="MAIN-history" id="5">
      <p:sldLst>
        <p:sld r:id="rId10"/>
        <p:sld r:id="rId9"/>
        <p:sld r:id="rId11"/>
        <p:sld r:id="rId12"/>
        <p:sld r:id="rId16"/>
        <p:sld r:id="rId5"/>
        <p:sld r:id="rId6"/>
      </p:sldLst>
    </p:custShow>
    <p:custShow name="MAIN-Ranges" id="6">
      <p:sldLst>
        <p:sld r:id="rId12"/>
        <p:sld r:id="rId16"/>
        <p:sld r:id="rId5"/>
        <p:sld r:id="rId6"/>
        <p:sld r:id="rId10"/>
        <p:sld r:id="rId9"/>
        <p:sld r:id="rId11"/>
      </p:sldLst>
    </p:custShow>
    <p:custShow name="MAIN-Company" id="7">
      <p:sldLst>
        <p:sld r:id="rId12"/>
        <p:sld r:id="rId16"/>
        <p:sld r:id="rId5"/>
        <p:sld r:id="rId6"/>
        <p:sld r:id="rId10"/>
        <p:sld r:id="rId9"/>
        <p:sld r:id="rId11"/>
      </p:sldLst>
    </p:custShow>
    <p:custShow name="MEGATRENDS1" id="8">
      <p:sldLst/>
    </p:custShow>
    <p:custShow name="MEGATRENDS2" id="9">
      <p:sldLst/>
    </p:custShow>
    <p:custShow name="MEGATRENDS3" id="10">
      <p:sldLst/>
    </p:custShow>
    <p:custShow name="STAINLESS-STAINLESS" id="11">
      <p:sldLst/>
    </p:custShow>
    <p:custShow name="Adv-Cor" id="12">
      <p:sldLst/>
    </p:custShow>
    <p:custShow name="Adv-heat" id="13">
      <p:sldLst/>
    </p:custShow>
    <p:custShow name="Adv-Strenght" id="14">
      <p:sldLst/>
    </p:custShow>
    <p:custShow name="Adv-Hygienic" id="15">
      <p:sldLst/>
    </p:custShow>
    <p:custShow name="Adv-Aesthetic" id="16">
      <p:sldLst/>
    </p:custShow>
    <p:custShow name="Adv-Cost" id="17">
      <p:sldLst/>
    </p:custShow>
    <p:custShow name="Adv-Sustainable" id="18">
      <p:sldLst/>
    </p:custShow>
    <p:custShow name="Segment-Arc" id="19">
      <p:sldLst/>
    </p:custShow>
    <p:custShow name="Segment-Trans" id="20">
      <p:sldLst/>
    </p:custShow>
    <p:custShow name="Segment-Catering" id="21">
      <p:sldLst/>
    </p:custShow>
    <p:custShow name="Segment-Home" id="22">
      <p:sldLst/>
    </p:custShow>
    <p:custShow name="Segment-Energy" id="23">
      <p:sldLst/>
    </p:custShow>
    <p:custShow name="Segment-Chemical" id="24">
      <p:sldLst/>
    </p:custShow>
    <p:custShow name="Segment-heatVent" id="25">
      <p:sldLst/>
    </p:custShow>
    <p:custShow name="Segment-Oil" id="26">
      <p:sldLst/>
    </p:custShow>
    <p:custShow name="Segment-PulpPaper" id="27">
      <p:sldLst/>
    </p:custShow>
    <p:custShow name="History" id="28">
      <p:sldLst/>
    </p:custShow>
    <p:custShow name="Range-Moda" id="29">
      <p:sldLst/>
    </p:custShow>
    <p:custShow name="Range-Core" id="30">
      <p:sldLst/>
    </p:custShow>
    <p:custShow name="Range-Supra" id="31">
      <p:sldLst/>
    </p:custShow>
    <p:custShow name="Range-Forta" id="32">
      <p:sldLst/>
    </p:custShow>
    <p:custShow name="Range-Ultra" id="33">
      <p:sldLst/>
    </p:custShow>
    <p:custShow name="Range-Dura" id="34">
      <p:sldLst/>
    </p:custShow>
    <p:custShow name="Range-Therma" id="35">
      <p:sldLst/>
    </p:custShow>
    <p:custShow name="Range-Prodec" id="36">
      <p:sldLst/>
    </p:custShow>
    <p:custShow name="Range-Deco" id="37">
      <p:sldLst/>
    </p:custShow>
    <p:custShow name="Organization" id="38">
      <p:sldLst/>
    </p:custShow>
    <p:custShow name="KeyFigures" id="39">
      <p:sldLst/>
    </p:custShow>
    <p:custShow name="StrategicPriorities" id="40">
      <p:sldLst/>
    </p:custShow>
    <p:custShow name="Case-Offshore" id="41">
      <p:sldLst/>
    </p:custShow>
    <p:custShow name="Case-FISIA" id="42">
      <p:sldLst/>
    </p:custShow>
    <p:custShow name="Case-OilStorageTanks" id="43">
      <p:sldLst/>
    </p:custShow>
    <p:custShow name="Case-PingAn" id="44">
      <p:sldLst/>
    </p:custShow>
    <p:custShow name="Case-Waterfront" id="45">
      <p:sldLst/>
    </p:custShow>
    <p:custShow name="Case-OneWorld" id="46">
      <p:sldLst/>
    </p:custShow>
    <p:custShow name="Case-MarinaBay" id="47">
      <p:sldLst/>
    </p:custShow>
    <p:custShow name="Case-Solvesborg" id="48">
      <p:sldLst/>
    </p:custShow>
    <p:custShow name="Case-Fueltank" id="49">
      <p:sldLst/>
    </p:custShow>
    <p:custShow name="Case-LanghGroup" id="50">
      <p:sldLst/>
    </p:custShow>
    <p:custShow name="Case-Racecartrailer" id="51">
      <p:sldLst/>
    </p:custShow>
    <p:custShow name="Case-WineCase" id="52">
      <p:sldLst/>
    </p:custShow>
    <p:custShow name="Case-Kelpies" id="53">
      <p:sldLst/>
    </p:custShow>
    <p:custShow name="Case-Thermosolar" id="54">
      <p:sldLst/>
    </p:custShow>
    <p:custShow name="Case-Shaman" id="55">
      <p:sldLst/>
    </p:custShow>
    <p:custShow name="Case-BMW" id="56">
      <p:sldLst/>
    </p:custShow>
    <p:custShow name="Case-Coins" id="57">
      <p:sldLst/>
    </p:custShow>
  </p:custShowLst>
  <p:defaultTextStyle>
    <a:defPPr>
      <a:defRPr lang="de-DE"/>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15:clr>
            <a:srgbClr val="A4A3A4"/>
          </p15:clr>
        </p15:guide>
        <p15:guide id="2" pos="4494">
          <p15:clr>
            <a:srgbClr val="A4A3A4"/>
          </p15:clr>
        </p15:guide>
        <p15:guide id="3" pos="2878">
          <p15:clr>
            <a:srgbClr val="A4A3A4"/>
          </p15:clr>
        </p15:guide>
      </p15:sldGuideLst>
    </p:ext>
    <p:ext uri="{2D200454-40CA-4A62-9FC3-DE9A4176ACB9}">
      <p15:notesGuideLst xmlns:p15="http://schemas.microsoft.com/office/powerpoint/2012/main" xmlns="">
        <p15:guide id="1" orient="horz" pos="3223">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Hirn" initials="JH"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B3E"/>
    <a:srgbClr val="7DC8F5"/>
    <a:srgbClr val="D9DADB"/>
    <a:srgbClr val="ECEDEE"/>
    <a:srgbClr val="40484D"/>
    <a:srgbClr val="E6F5EF"/>
    <a:srgbClr val="B3E0CF"/>
    <a:srgbClr val="EBEFF3"/>
    <a:srgbClr val="C1D0DA"/>
    <a:srgbClr val="30608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06" autoAdjust="0"/>
    <p:restoredTop sz="94372" autoAdjust="0"/>
  </p:normalViewPr>
  <p:slideViewPr>
    <p:cSldViewPr snapToGrid="0" snapToObjects="1">
      <p:cViewPr>
        <p:scale>
          <a:sx n="139" d="100"/>
          <a:sy n="139" d="100"/>
        </p:scale>
        <p:origin x="-120" y="-240"/>
      </p:cViewPr>
      <p:guideLst>
        <p:guide orient="horz"/>
        <p:guide pos="4494"/>
        <p:guide pos="2878"/>
      </p:guideLst>
    </p:cSldViewPr>
  </p:slideViewPr>
  <p:notesTextViewPr>
    <p:cViewPr>
      <p:scale>
        <a:sx n="100" d="100"/>
        <a:sy n="100" d="100"/>
      </p:scale>
      <p:origin x="0" y="0"/>
    </p:cViewPr>
  </p:notesTextViewPr>
  <p:sorterViewPr>
    <p:cViewPr>
      <p:scale>
        <a:sx n="100" d="100"/>
        <a:sy n="100" d="100"/>
      </p:scale>
      <p:origin x="0" y="1788"/>
    </p:cViewPr>
  </p:sorterViewPr>
  <p:notesViewPr>
    <p:cSldViewPr snapToGrid="0" snapToObjects="1">
      <p:cViewPr varScale="1">
        <p:scale>
          <a:sx n="86" d="100"/>
          <a:sy n="86" d="100"/>
        </p:scale>
        <p:origin x="-3856" y="-96"/>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Expectation Clusters</c:v>
                </c:pt>
              </c:strCache>
            </c:strRef>
          </c:tx>
          <c:dPt>
            <c:idx val="0"/>
            <c:bubble3D val="0"/>
            <c:spPr>
              <a:solidFill>
                <a:srgbClr val="009EE8"/>
              </a:solidFill>
            </c:spPr>
          </c:dPt>
          <c:dPt>
            <c:idx val="1"/>
            <c:bubble3D val="0"/>
            <c:spPr>
              <a:solidFill>
                <a:srgbClr val="FF7C00"/>
              </a:solidFill>
            </c:spPr>
          </c:dPt>
          <c:dPt>
            <c:idx val="2"/>
            <c:bubble3D val="0"/>
            <c:spPr>
              <a:solidFill>
                <a:srgbClr val="00965F"/>
              </a:solidFill>
            </c:spPr>
          </c:dPt>
          <c:dPt>
            <c:idx val="3"/>
            <c:bubble3D val="0"/>
            <c:spPr>
              <a:solidFill>
                <a:sysClr val="window" lastClr="FFFFFF"/>
              </a:solidFill>
            </c:spPr>
          </c:dPt>
          <c:cat>
            <c:strRef>
              <c:f>Sheet1!$A$2:$A$5</c:f>
              <c:strCache>
                <c:ptCount val="4"/>
                <c:pt idx="0">
                  <c:v>Product quality</c:v>
                </c:pt>
                <c:pt idx="1">
                  <c:v>Delivery reliability</c:v>
                </c:pt>
                <c:pt idx="2">
                  <c:v>Commercial terms</c:v>
                </c:pt>
                <c:pt idx="3">
                  <c:v>Other</c:v>
                </c:pt>
              </c:strCache>
            </c:strRef>
          </c:cat>
          <c:val>
            <c:numRef>
              <c:f>Sheet1!$B$2:$B$5</c:f>
              <c:numCache>
                <c:formatCode>0%</c:formatCode>
                <c:ptCount val="4"/>
                <c:pt idx="0">
                  <c:v>0.25</c:v>
                </c:pt>
                <c:pt idx="1">
                  <c:v>0.25</c:v>
                </c:pt>
                <c:pt idx="2">
                  <c:v>0.22</c:v>
                </c:pt>
                <c:pt idx="3">
                  <c:v>0.28000000000000003</c:v>
                </c:pt>
              </c:numCache>
            </c:numRef>
          </c:val>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1" y="1"/>
            <a:ext cx="3076363" cy="511730"/>
          </a:xfrm>
          <a:prstGeom prst="rect">
            <a:avLst/>
          </a:prstGeom>
        </p:spPr>
        <p:txBody>
          <a:bodyPr vert="horz" lIns="95079" tIns="47540" rIns="95079" bIns="47540" rtlCol="0"/>
          <a:lstStyle>
            <a:lvl1pPr algn="l">
              <a:defRPr sz="1200"/>
            </a:lvl1pPr>
          </a:lstStyle>
          <a:p>
            <a:endParaRPr lang="de-DE"/>
          </a:p>
        </p:txBody>
      </p:sp>
      <p:sp>
        <p:nvSpPr>
          <p:cNvPr id="3" name="Datumsplatzhalter 2"/>
          <p:cNvSpPr>
            <a:spLocks noGrp="1"/>
          </p:cNvSpPr>
          <p:nvPr>
            <p:ph type="dt" idx="1"/>
          </p:nvPr>
        </p:nvSpPr>
        <p:spPr>
          <a:xfrm>
            <a:off x="4021295" y="1"/>
            <a:ext cx="3076363" cy="511730"/>
          </a:xfrm>
          <a:prstGeom prst="rect">
            <a:avLst/>
          </a:prstGeom>
        </p:spPr>
        <p:txBody>
          <a:bodyPr vert="horz" lIns="95079" tIns="47540" rIns="95079" bIns="47540" rtlCol="0"/>
          <a:lstStyle>
            <a:lvl1pPr algn="r">
              <a:defRPr sz="1200"/>
            </a:lvl1pPr>
          </a:lstStyle>
          <a:p>
            <a:fld id="{F5C173A3-8D6E-C74C-9409-F9BA4D136818}" type="datetimeFigureOut">
              <a:rPr lang="de-DE" smtClean="0"/>
              <a:pPr/>
              <a:t>26.05.2016</a:t>
            </a:fld>
            <a:endParaRPr lang="de-DE"/>
          </a:p>
        </p:txBody>
      </p:sp>
      <p:sp>
        <p:nvSpPr>
          <p:cNvPr id="4" name="Folienbildplatzhalter 3"/>
          <p:cNvSpPr>
            <a:spLocks noGrp="1" noRot="1" noChangeAspect="1"/>
          </p:cNvSpPr>
          <p:nvPr>
            <p:ph type="sldImg" idx="2"/>
          </p:nvPr>
        </p:nvSpPr>
        <p:spPr>
          <a:xfrm>
            <a:off x="136525" y="766763"/>
            <a:ext cx="6826250" cy="3840162"/>
          </a:xfrm>
          <a:prstGeom prst="rect">
            <a:avLst/>
          </a:prstGeom>
          <a:noFill/>
          <a:ln w="12700">
            <a:solidFill>
              <a:prstClr val="black"/>
            </a:solidFill>
          </a:ln>
        </p:spPr>
        <p:txBody>
          <a:bodyPr vert="horz" lIns="95079" tIns="47540" rIns="95079" bIns="47540" rtlCol="0" anchor="ctr"/>
          <a:lstStyle/>
          <a:p>
            <a:endParaRPr lang="de-DE"/>
          </a:p>
        </p:txBody>
      </p:sp>
      <p:sp>
        <p:nvSpPr>
          <p:cNvPr id="5" name="Notizenplatzhalter 4"/>
          <p:cNvSpPr>
            <a:spLocks noGrp="1"/>
          </p:cNvSpPr>
          <p:nvPr>
            <p:ph type="body" sz="quarter" idx="3"/>
          </p:nvPr>
        </p:nvSpPr>
        <p:spPr>
          <a:xfrm>
            <a:off x="709931" y="4861441"/>
            <a:ext cx="5679440" cy="4605575"/>
          </a:xfrm>
          <a:prstGeom prst="rect">
            <a:avLst/>
          </a:prstGeom>
        </p:spPr>
        <p:txBody>
          <a:bodyPr vert="horz" lIns="95079" tIns="47540" rIns="95079" bIns="47540" rtlCol="0"/>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1" y="9721106"/>
            <a:ext cx="3076363" cy="511730"/>
          </a:xfrm>
          <a:prstGeom prst="rect">
            <a:avLst/>
          </a:prstGeom>
        </p:spPr>
        <p:txBody>
          <a:bodyPr vert="horz" lIns="95079" tIns="47540" rIns="95079" bIns="47540" rtlCol="0" anchor="b"/>
          <a:lstStyle>
            <a:lvl1pPr algn="l">
              <a:defRPr sz="1200"/>
            </a:lvl1pPr>
          </a:lstStyle>
          <a:p>
            <a:endParaRPr lang="de-DE"/>
          </a:p>
        </p:txBody>
      </p:sp>
      <p:sp>
        <p:nvSpPr>
          <p:cNvPr id="7" name="Foliennummernplatzhalter 6"/>
          <p:cNvSpPr>
            <a:spLocks noGrp="1"/>
          </p:cNvSpPr>
          <p:nvPr>
            <p:ph type="sldNum" sz="quarter" idx="5"/>
          </p:nvPr>
        </p:nvSpPr>
        <p:spPr>
          <a:xfrm>
            <a:off x="4021295" y="9721106"/>
            <a:ext cx="3076363" cy="511730"/>
          </a:xfrm>
          <a:prstGeom prst="rect">
            <a:avLst/>
          </a:prstGeom>
        </p:spPr>
        <p:txBody>
          <a:bodyPr vert="horz" lIns="95079" tIns="47540" rIns="95079" bIns="47540" rtlCol="0" anchor="b"/>
          <a:lstStyle>
            <a:lvl1pPr algn="r">
              <a:defRPr sz="1200"/>
            </a:lvl1pPr>
          </a:lstStyle>
          <a:p>
            <a:fld id="{EB8C2156-FB2A-AB47-9AE2-73B40C13BF31}" type="slidenum">
              <a:rPr lang="de-DE" smtClean="0"/>
              <a:pPr/>
              <a:t>‹#›</a:t>
            </a:fld>
            <a:endParaRPr lang="de-DE"/>
          </a:p>
        </p:txBody>
      </p:sp>
    </p:spTree>
    <p:extLst>
      <p:ext uri="{BB962C8B-B14F-4D97-AF65-F5344CB8AC3E}">
        <p14:creationId xmlns:p14="http://schemas.microsoft.com/office/powerpoint/2010/main" val="4238219462"/>
      </p:ext>
    </p:extLst>
  </p:cSld>
  <p:clrMap bg1="lt1" tx1="dk1" bg2="lt2" tx2="dk2" accent1="accent1" accent2="accent2" accent3="accent3" accent4="accent4" accent5="accent5" accent6="accent6" hlink="hlink" folHlink="folHlink"/>
  <p:notesStyle>
    <a:lvl1pPr marL="0" algn="l" defTabSz="457189" rtl="0" eaLnBrk="1" latinLnBrk="0" hangingPunct="1">
      <a:defRPr sz="1200" kern="1200">
        <a:solidFill>
          <a:schemeClr val="tx1"/>
        </a:solidFill>
        <a:latin typeface="+mn-lt"/>
        <a:ea typeface="+mn-ea"/>
        <a:cs typeface="+mn-cs"/>
      </a:defRPr>
    </a:lvl1pPr>
    <a:lvl2pPr marL="457189" algn="l" defTabSz="457189" rtl="0" eaLnBrk="1" latinLnBrk="0" hangingPunct="1">
      <a:defRPr sz="1200" kern="1200">
        <a:solidFill>
          <a:schemeClr val="tx1"/>
        </a:solidFill>
        <a:latin typeface="+mn-lt"/>
        <a:ea typeface="+mn-ea"/>
        <a:cs typeface="+mn-cs"/>
      </a:defRPr>
    </a:lvl2pPr>
    <a:lvl3pPr marL="914377" algn="l" defTabSz="457189" rtl="0" eaLnBrk="1" latinLnBrk="0" hangingPunct="1">
      <a:defRPr sz="1200" kern="1200">
        <a:solidFill>
          <a:schemeClr val="tx1"/>
        </a:solidFill>
        <a:latin typeface="+mn-lt"/>
        <a:ea typeface="+mn-ea"/>
        <a:cs typeface="+mn-cs"/>
      </a:defRPr>
    </a:lvl3pPr>
    <a:lvl4pPr marL="1371566" algn="l" defTabSz="457189" rtl="0" eaLnBrk="1" latinLnBrk="0" hangingPunct="1">
      <a:defRPr sz="1200" kern="1200">
        <a:solidFill>
          <a:schemeClr val="tx1"/>
        </a:solidFill>
        <a:latin typeface="+mn-lt"/>
        <a:ea typeface="+mn-ea"/>
        <a:cs typeface="+mn-cs"/>
      </a:defRPr>
    </a:lvl4pPr>
    <a:lvl5pPr marL="1828754" algn="l" defTabSz="457189" rtl="0" eaLnBrk="1" latinLnBrk="0" hangingPunct="1">
      <a:defRPr sz="1200" kern="1200">
        <a:solidFill>
          <a:schemeClr val="tx1"/>
        </a:solidFill>
        <a:latin typeface="+mn-lt"/>
        <a:ea typeface="+mn-ea"/>
        <a:cs typeface="+mn-cs"/>
      </a:defRPr>
    </a:lvl5pPr>
    <a:lvl6pPr marL="2285943" algn="l" defTabSz="457189" rtl="0" eaLnBrk="1" latinLnBrk="0" hangingPunct="1">
      <a:defRPr sz="1200" kern="1200">
        <a:solidFill>
          <a:schemeClr val="tx1"/>
        </a:solidFill>
        <a:latin typeface="+mn-lt"/>
        <a:ea typeface="+mn-ea"/>
        <a:cs typeface="+mn-cs"/>
      </a:defRPr>
    </a:lvl6pPr>
    <a:lvl7pPr marL="2743131" algn="l" defTabSz="457189" rtl="0" eaLnBrk="1" latinLnBrk="0" hangingPunct="1">
      <a:defRPr sz="1200" kern="1200">
        <a:solidFill>
          <a:schemeClr val="tx1"/>
        </a:solidFill>
        <a:latin typeface="+mn-lt"/>
        <a:ea typeface="+mn-ea"/>
        <a:cs typeface="+mn-cs"/>
      </a:defRPr>
    </a:lvl7pPr>
    <a:lvl8pPr marL="3200320" algn="l" defTabSz="457189" rtl="0" eaLnBrk="1" latinLnBrk="0" hangingPunct="1">
      <a:defRPr sz="1200" kern="1200">
        <a:solidFill>
          <a:schemeClr val="tx1"/>
        </a:solidFill>
        <a:latin typeface="+mn-lt"/>
        <a:ea typeface="+mn-ea"/>
        <a:cs typeface="+mn-cs"/>
      </a:defRPr>
    </a:lvl8pPr>
    <a:lvl9pPr marL="3657509" algn="l" defTabSz="45718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EB8C2156-FB2A-AB47-9AE2-73B40C13BF31}" type="slidenum">
              <a:rPr lang="de-DE" smtClean="0"/>
              <a:pPr/>
              <a:t>1</a:t>
            </a:fld>
            <a:endParaRPr lang="de-DE"/>
          </a:p>
        </p:txBody>
      </p:sp>
    </p:spTree>
    <p:extLst>
      <p:ext uri="{BB962C8B-B14F-4D97-AF65-F5344CB8AC3E}">
        <p14:creationId xmlns:p14="http://schemas.microsoft.com/office/powerpoint/2010/main" val="3740544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EB8C2156-FB2A-AB47-9AE2-73B40C13BF31}" type="slidenum">
              <a:rPr lang="de-DE" smtClean="0"/>
              <a:pPr/>
              <a:t>4</a:t>
            </a:fld>
            <a:endParaRPr lang="de-DE"/>
          </a:p>
        </p:txBody>
      </p:sp>
    </p:spTree>
    <p:extLst>
      <p:ext uri="{BB962C8B-B14F-4D97-AF65-F5344CB8AC3E}">
        <p14:creationId xmlns:p14="http://schemas.microsoft.com/office/powerpoint/2010/main" val="12117026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2"/>
        </a:solidFill>
        <a:effectLst/>
      </p:bgPr>
    </p:bg>
    <p:spTree>
      <p:nvGrpSpPr>
        <p:cNvPr id="1" name=""/>
        <p:cNvGrpSpPr/>
        <p:nvPr/>
      </p:nvGrpSpPr>
      <p:grpSpPr>
        <a:xfrm>
          <a:off x="0" y="0"/>
          <a:ext cx="0" cy="0"/>
          <a:chOff x="0" y="0"/>
          <a:chExt cx="0" cy="0"/>
        </a:xfrm>
      </p:grpSpPr>
      <p:pic>
        <p:nvPicPr>
          <p:cNvPr id="2" name="Picture 1" descr="OTK_Mdm_Horiz_White_RGB_DARKbg.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4680" y="4579202"/>
            <a:ext cx="1546667" cy="391111"/>
          </a:xfrm>
          <a:prstGeom prst="rect">
            <a:avLst/>
          </a:prstGeom>
        </p:spPr>
      </p:pic>
      <p:sp>
        <p:nvSpPr>
          <p:cNvPr id="8" name="Title 1"/>
          <p:cNvSpPr>
            <a:spLocks noGrp="1"/>
          </p:cNvSpPr>
          <p:nvPr>
            <p:ph type="ctrTitle" hasCustomPrompt="1"/>
          </p:nvPr>
        </p:nvSpPr>
        <p:spPr>
          <a:xfrm>
            <a:off x="322326" y="310139"/>
            <a:ext cx="4726098" cy="2056011"/>
          </a:xfrm>
        </p:spPr>
        <p:txBody>
          <a:bodyPr lIns="0" tIns="0" rIns="0" bIns="0" anchor="b" anchorCtr="0">
            <a:noAutofit/>
          </a:bodyPr>
          <a:lstStyle>
            <a:lvl1pPr>
              <a:lnSpc>
                <a:spcPct val="80000"/>
              </a:lnSpc>
              <a:defRPr sz="5500" b="0" i="0" cap="none" spc="-136">
                <a:solidFill>
                  <a:schemeClr val="bg1"/>
                </a:solidFill>
                <a:latin typeface="Franklin Gothic Book"/>
                <a:cs typeface="Franklin Gothic Book"/>
              </a:defRPr>
            </a:lvl1pPr>
          </a:lstStyle>
          <a:p>
            <a:r>
              <a:rPr lang="fi-FI" noProof="0" dirty="0" smtClean="0"/>
              <a:t>Presentation Title</a:t>
            </a:r>
            <a:endParaRPr lang="fi-FI" noProof="0" dirty="0"/>
          </a:p>
        </p:txBody>
      </p:sp>
      <p:sp>
        <p:nvSpPr>
          <p:cNvPr id="14" name="Text Placeholder 13"/>
          <p:cNvSpPr>
            <a:spLocks noGrp="1"/>
          </p:cNvSpPr>
          <p:nvPr>
            <p:ph type="body" sz="quarter" idx="14" hasCustomPrompt="1"/>
          </p:nvPr>
        </p:nvSpPr>
        <p:spPr>
          <a:xfrm>
            <a:off x="322124" y="2474197"/>
            <a:ext cx="4726300" cy="1845488"/>
          </a:xfrm>
        </p:spPr>
        <p:txBody>
          <a:bodyPr lIns="0" tIns="0" rIns="0" bIns="0" anchor="t" anchorCtr="0">
            <a:noAutofit/>
          </a:bodyPr>
          <a:lstStyle>
            <a:lvl1pPr marL="0" indent="0">
              <a:spcAft>
                <a:spcPts val="0"/>
              </a:spcAft>
              <a:buNone/>
              <a:defRPr>
                <a:solidFill>
                  <a:schemeClr val="bg1"/>
                </a:solidFill>
                <a:latin typeface="Franklin Gothic Book"/>
                <a:cs typeface="Franklin Gothic Book"/>
              </a:defRPr>
            </a:lvl1pPr>
            <a:lvl2pPr marL="447569" indent="0">
              <a:buNone/>
              <a:defRPr>
                <a:solidFill>
                  <a:schemeClr val="bg1"/>
                </a:solidFill>
              </a:defRPr>
            </a:lvl2pPr>
            <a:lvl3pPr marL="895138" indent="0">
              <a:buNone/>
              <a:defRPr>
                <a:solidFill>
                  <a:schemeClr val="bg1"/>
                </a:solidFill>
              </a:defRPr>
            </a:lvl3pPr>
            <a:lvl4pPr marL="1342707" indent="0">
              <a:buNone/>
              <a:defRPr>
                <a:solidFill>
                  <a:schemeClr val="bg1"/>
                </a:solidFill>
              </a:defRPr>
            </a:lvl4pPr>
            <a:lvl5pPr marL="1790279" indent="0">
              <a:buNone/>
              <a:defRPr>
                <a:solidFill>
                  <a:schemeClr val="bg1"/>
                </a:solidFill>
              </a:defRPr>
            </a:lvl5pPr>
          </a:lstStyle>
          <a:p>
            <a:pPr lvl="0"/>
            <a:r>
              <a:rPr lang="fi-FI" dirty="0" smtClean="0"/>
              <a:t>Click to edit text</a:t>
            </a:r>
          </a:p>
        </p:txBody>
      </p:sp>
      <p:pic>
        <p:nvPicPr>
          <p:cNvPr id="6" name="Picture 5" descr="OTK_Logo_ring_small_dark_RGB_260613_cut.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5654842" y="1"/>
            <a:ext cx="3489158" cy="5142291"/>
          </a:xfrm>
          <a:prstGeom prst="rect">
            <a:avLst/>
          </a:prstGeom>
        </p:spPr>
      </p:pic>
    </p:spTree>
    <p:extLst>
      <p:ext uri="{BB962C8B-B14F-4D97-AF65-F5344CB8AC3E}">
        <p14:creationId xmlns:p14="http://schemas.microsoft.com/office/powerpoint/2010/main" val="263220821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Blank Slide, No logo">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317500" y="254001"/>
            <a:ext cx="8512291" cy="873805"/>
          </a:xfrm>
        </p:spPr>
        <p:txBody>
          <a:bodyPr anchor="t" anchorCtr="0">
            <a:noAutofit/>
          </a:bodyPr>
          <a:lstStyle>
            <a:lvl1pPr>
              <a:lnSpc>
                <a:spcPct val="100000"/>
              </a:lnSpc>
              <a:defRPr sz="3600" b="0" i="0" cap="none">
                <a:solidFill>
                  <a:schemeClr val="bg1"/>
                </a:solidFill>
                <a:latin typeface="Franklin Gothic Book"/>
                <a:cs typeface="Franklin Gothic Book"/>
              </a:defRPr>
            </a:lvl1pPr>
          </a:lstStyle>
          <a:p>
            <a:r>
              <a:rPr lang="fi-FI" noProof="0" dirty="0" err="1" smtClean="0"/>
              <a:t>Click</a:t>
            </a:r>
            <a:r>
              <a:rPr lang="fi-FI" noProof="0" dirty="0" smtClean="0"/>
              <a:t> to </a:t>
            </a:r>
            <a:r>
              <a:rPr lang="fi-FI" noProof="0" dirty="0" err="1" smtClean="0"/>
              <a:t>edit</a:t>
            </a:r>
            <a:r>
              <a:rPr lang="fi-FI" noProof="0" dirty="0" smtClean="0"/>
              <a:t> </a:t>
            </a:r>
            <a:r>
              <a:rPr lang="fi-FI" noProof="0" dirty="0" err="1" smtClean="0"/>
              <a:t>master</a:t>
            </a:r>
            <a:r>
              <a:rPr lang="fi-FI" noProof="0" dirty="0" smtClean="0"/>
              <a:t> </a:t>
            </a:r>
            <a:r>
              <a:rPr lang="fi-FI" noProof="0" dirty="0" err="1" smtClean="0"/>
              <a:t>title</a:t>
            </a:r>
            <a:r>
              <a:rPr lang="fi-FI" noProof="0" dirty="0" smtClean="0"/>
              <a:t> </a:t>
            </a:r>
            <a:r>
              <a:rPr lang="fi-FI" noProof="0" dirty="0" err="1" smtClean="0"/>
              <a:t>style</a:t>
            </a:r>
            <a:endParaRPr lang="fi-FI" noProof="0" dirty="0"/>
          </a:p>
        </p:txBody>
      </p:sp>
    </p:spTree>
    <p:extLst>
      <p:ext uri="{BB962C8B-B14F-4D97-AF65-F5344CB8AC3E}">
        <p14:creationId xmlns:p14="http://schemas.microsoft.com/office/powerpoint/2010/main" val="87056102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Slide, No logo">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B478C6C-558A-4C91-B85C-7AA71C967C0A}" type="datetime1">
              <a:rPr lang="en-US" smtClean="0">
                <a:solidFill>
                  <a:srgbClr val="848A8C"/>
                </a:solidFill>
              </a:rPr>
              <a:pPr/>
              <a:t>5/26/2016</a:t>
            </a:fld>
            <a:endParaRPr lang="fi-FI" dirty="0">
              <a:solidFill>
                <a:srgbClr val="848A8C"/>
              </a:solidFill>
            </a:endParaRPr>
          </a:p>
        </p:txBody>
      </p:sp>
      <p:sp>
        <p:nvSpPr>
          <p:cNvPr id="5" name="Footer Placeholder 4"/>
          <p:cNvSpPr>
            <a:spLocks noGrp="1"/>
          </p:cNvSpPr>
          <p:nvPr>
            <p:ph type="ftr" sz="quarter" idx="11"/>
          </p:nvPr>
        </p:nvSpPr>
        <p:spPr/>
        <p:txBody>
          <a:bodyPr/>
          <a:lstStyle/>
          <a:p>
            <a:r>
              <a:rPr lang="en-US" dirty="0" smtClean="0">
                <a:solidFill>
                  <a:srgbClr val="848A8C"/>
                </a:solidFill>
              </a:rPr>
              <a:t>TITLE / SPEAKER / CONFIDENTIAL</a:t>
            </a:r>
            <a:endParaRPr lang="fi-FI" dirty="0">
              <a:solidFill>
                <a:srgbClr val="848A8C"/>
              </a:solidFill>
            </a:endParaRPr>
          </a:p>
        </p:txBody>
      </p:sp>
      <p:sp>
        <p:nvSpPr>
          <p:cNvPr id="6" name="Slide Number Placeholder 5"/>
          <p:cNvSpPr>
            <a:spLocks noGrp="1"/>
          </p:cNvSpPr>
          <p:nvPr>
            <p:ph type="sldNum" sz="quarter" idx="12"/>
          </p:nvPr>
        </p:nvSpPr>
        <p:spPr/>
        <p:txBody>
          <a:bodyPr/>
          <a:lstStyle/>
          <a:p>
            <a:fld id="{DC4FA5F9-085A-C542-B101-F4EC4335D76F}" type="slidenum">
              <a:rPr lang="fi-FI" smtClean="0">
                <a:solidFill>
                  <a:srgbClr val="848A8C"/>
                </a:solidFill>
              </a:rPr>
              <a:pPr/>
              <a:t>‹#›</a:t>
            </a:fld>
            <a:endParaRPr lang="fi-FI">
              <a:solidFill>
                <a:srgbClr val="848A8C"/>
              </a:solidFill>
            </a:endParaRPr>
          </a:p>
        </p:txBody>
      </p:sp>
    </p:spTree>
    <p:extLst>
      <p:ext uri="{BB962C8B-B14F-4D97-AF65-F5344CB8AC3E}">
        <p14:creationId xmlns:p14="http://schemas.microsoft.com/office/powerpoint/2010/main" val="381189448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Slide, No logo">
    <p:bg>
      <p:bgPr>
        <a:solidFill>
          <a:srgbClr val="2D2D23"/>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B478C6C-558A-4C91-B85C-7AA71C967C0A}" type="datetime1">
              <a:rPr lang="en-US" smtClean="0">
                <a:solidFill>
                  <a:srgbClr val="848A8C"/>
                </a:solidFill>
              </a:rPr>
              <a:pPr/>
              <a:t>5/26/2016</a:t>
            </a:fld>
            <a:endParaRPr lang="fi-FI" dirty="0">
              <a:solidFill>
                <a:srgbClr val="848A8C"/>
              </a:solidFill>
            </a:endParaRPr>
          </a:p>
        </p:txBody>
      </p:sp>
      <p:sp>
        <p:nvSpPr>
          <p:cNvPr id="5" name="Footer Placeholder 4"/>
          <p:cNvSpPr>
            <a:spLocks noGrp="1"/>
          </p:cNvSpPr>
          <p:nvPr>
            <p:ph type="ftr" sz="quarter" idx="11"/>
          </p:nvPr>
        </p:nvSpPr>
        <p:spPr/>
        <p:txBody>
          <a:bodyPr/>
          <a:lstStyle/>
          <a:p>
            <a:r>
              <a:rPr lang="en-US" dirty="0" smtClean="0">
                <a:solidFill>
                  <a:srgbClr val="848A8C"/>
                </a:solidFill>
              </a:rPr>
              <a:t>TITLE / SPEAKER / CONFIDENTIAL</a:t>
            </a:r>
            <a:endParaRPr lang="fi-FI" dirty="0">
              <a:solidFill>
                <a:srgbClr val="848A8C"/>
              </a:solidFill>
            </a:endParaRPr>
          </a:p>
        </p:txBody>
      </p:sp>
      <p:sp>
        <p:nvSpPr>
          <p:cNvPr id="6" name="Slide Number Placeholder 5"/>
          <p:cNvSpPr>
            <a:spLocks noGrp="1"/>
          </p:cNvSpPr>
          <p:nvPr>
            <p:ph type="sldNum" sz="quarter" idx="12"/>
          </p:nvPr>
        </p:nvSpPr>
        <p:spPr/>
        <p:txBody>
          <a:bodyPr/>
          <a:lstStyle/>
          <a:p>
            <a:fld id="{DC4FA5F9-085A-C542-B101-F4EC4335D76F}" type="slidenum">
              <a:rPr lang="fi-FI" smtClean="0">
                <a:solidFill>
                  <a:srgbClr val="848A8C"/>
                </a:solidFill>
              </a:rPr>
              <a:pPr/>
              <a:t>‹#›</a:t>
            </a:fld>
            <a:endParaRPr lang="fi-FI">
              <a:solidFill>
                <a:srgbClr val="848A8C"/>
              </a:solidFill>
            </a:endParaRPr>
          </a:p>
        </p:txBody>
      </p:sp>
    </p:spTree>
    <p:extLst>
      <p:ext uri="{BB962C8B-B14F-4D97-AF65-F5344CB8AC3E}">
        <p14:creationId xmlns:p14="http://schemas.microsoft.com/office/powerpoint/2010/main" val="362249204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Slide, No logo">
    <p:bg>
      <p:bgPr>
        <a:solidFill>
          <a:schemeClr val="accent2"/>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bg2"/>
                </a:solidFill>
              </a:defRPr>
            </a:lvl1pPr>
          </a:lstStyle>
          <a:p>
            <a:fld id="{EB478C6C-558A-4C91-B85C-7AA71C967C0A}" type="datetime1">
              <a:rPr lang="en-US" smtClean="0">
                <a:solidFill>
                  <a:srgbClr val="FFFFFF"/>
                </a:solidFill>
              </a:rPr>
              <a:pPr/>
              <a:t>5/26/2016</a:t>
            </a:fld>
            <a:endParaRPr lang="fi-FI" dirty="0">
              <a:solidFill>
                <a:srgbClr val="FFFFFF"/>
              </a:solidFill>
            </a:endParaRPr>
          </a:p>
        </p:txBody>
      </p:sp>
      <p:sp>
        <p:nvSpPr>
          <p:cNvPr id="5" name="Footer Placeholder 4"/>
          <p:cNvSpPr>
            <a:spLocks noGrp="1"/>
          </p:cNvSpPr>
          <p:nvPr>
            <p:ph type="ftr" sz="quarter" idx="11"/>
          </p:nvPr>
        </p:nvSpPr>
        <p:spPr/>
        <p:txBody>
          <a:bodyPr/>
          <a:lstStyle>
            <a:lvl1pPr>
              <a:defRPr>
                <a:solidFill>
                  <a:schemeClr val="bg2"/>
                </a:solidFill>
              </a:defRPr>
            </a:lvl1pPr>
          </a:lstStyle>
          <a:p>
            <a:r>
              <a:rPr lang="en-US" smtClean="0">
                <a:solidFill>
                  <a:srgbClr val="FFFFFF"/>
                </a:solidFill>
              </a:rPr>
              <a:t>TITLE / SPEAKER / CONFIDENTIAL</a:t>
            </a:r>
            <a:endParaRPr lang="fi-FI" dirty="0">
              <a:solidFill>
                <a:srgbClr val="FFFFFF"/>
              </a:solidFill>
            </a:endParaRPr>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DC4FA5F9-085A-C542-B101-F4EC4335D76F}" type="slidenum">
              <a:rPr lang="fi-FI" smtClean="0">
                <a:solidFill>
                  <a:srgbClr val="FFFFFF"/>
                </a:solidFill>
              </a:rPr>
              <a:pPr/>
              <a:t>‹#›</a:t>
            </a:fld>
            <a:endParaRPr lang="fi-FI">
              <a:solidFill>
                <a:srgbClr val="FFFFFF"/>
              </a:solidFill>
            </a:endParaRPr>
          </a:p>
        </p:txBody>
      </p:sp>
    </p:spTree>
    <p:extLst>
      <p:ext uri="{BB962C8B-B14F-4D97-AF65-F5344CB8AC3E}">
        <p14:creationId xmlns:p14="http://schemas.microsoft.com/office/powerpoint/2010/main" val="150950291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Blank Slide,with logo">
    <p:bg>
      <p:bgPr>
        <a:solidFill>
          <a:srgbClr val="2D2D23"/>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B478C6C-558A-4C91-B85C-7AA71C967C0A}" type="datetime1">
              <a:rPr lang="en-US" smtClean="0">
                <a:solidFill>
                  <a:srgbClr val="848A8C"/>
                </a:solidFill>
              </a:rPr>
              <a:pPr/>
              <a:t>5/26/2016</a:t>
            </a:fld>
            <a:endParaRPr lang="fi-FI" dirty="0">
              <a:solidFill>
                <a:srgbClr val="848A8C"/>
              </a:solidFill>
            </a:endParaRPr>
          </a:p>
        </p:txBody>
      </p:sp>
      <p:sp>
        <p:nvSpPr>
          <p:cNvPr id="5" name="Footer Placeholder 4"/>
          <p:cNvSpPr>
            <a:spLocks noGrp="1"/>
          </p:cNvSpPr>
          <p:nvPr>
            <p:ph type="ftr" sz="quarter" idx="11"/>
          </p:nvPr>
        </p:nvSpPr>
        <p:spPr/>
        <p:txBody>
          <a:bodyPr/>
          <a:lstStyle/>
          <a:p>
            <a:r>
              <a:rPr lang="en-US" dirty="0" smtClean="0">
                <a:solidFill>
                  <a:srgbClr val="848A8C"/>
                </a:solidFill>
              </a:rPr>
              <a:t>TITLE / SPEAKER / CONFIDENTIAL</a:t>
            </a:r>
            <a:endParaRPr lang="fi-FI" dirty="0">
              <a:solidFill>
                <a:srgbClr val="848A8C"/>
              </a:solidFill>
            </a:endParaRPr>
          </a:p>
        </p:txBody>
      </p:sp>
      <p:sp>
        <p:nvSpPr>
          <p:cNvPr id="6" name="Slide Number Placeholder 5"/>
          <p:cNvSpPr>
            <a:spLocks noGrp="1"/>
          </p:cNvSpPr>
          <p:nvPr>
            <p:ph type="sldNum" sz="quarter" idx="12"/>
          </p:nvPr>
        </p:nvSpPr>
        <p:spPr/>
        <p:txBody>
          <a:bodyPr/>
          <a:lstStyle/>
          <a:p>
            <a:fld id="{DC4FA5F9-085A-C542-B101-F4EC4335D76F}" type="slidenum">
              <a:rPr lang="fi-FI" smtClean="0">
                <a:solidFill>
                  <a:srgbClr val="848A8C"/>
                </a:solidFill>
              </a:rPr>
              <a:pPr/>
              <a:t>‹#›</a:t>
            </a:fld>
            <a:endParaRPr lang="fi-FI">
              <a:solidFill>
                <a:srgbClr val="848A8C"/>
              </a:solidFill>
            </a:endParaRPr>
          </a:p>
        </p:txBody>
      </p:sp>
      <p:pic>
        <p:nvPicPr>
          <p:cNvPr id="7" name="Picture 6" descr="OTK_Mdm_Horiz_NBlue_RGB_DARKbg.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7065" y="4579818"/>
            <a:ext cx="1546667" cy="391111"/>
          </a:xfrm>
          <a:prstGeom prst="rect">
            <a:avLst/>
          </a:prstGeom>
        </p:spPr>
      </p:pic>
    </p:spTree>
    <p:extLst>
      <p:ext uri="{BB962C8B-B14F-4D97-AF65-F5344CB8AC3E}">
        <p14:creationId xmlns:p14="http://schemas.microsoft.com/office/powerpoint/2010/main" val="199906164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Headline_No logo">
    <p:bg>
      <p:bgPr>
        <a:solidFill>
          <a:srgbClr val="2D2D23"/>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B478C6C-558A-4C91-B85C-7AA71C967C0A}" type="datetime1">
              <a:rPr lang="en-US" smtClean="0">
                <a:solidFill>
                  <a:srgbClr val="848A8C"/>
                </a:solidFill>
              </a:rPr>
              <a:pPr/>
              <a:t>5/26/2016</a:t>
            </a:fld>
            <a:endParaRPr lang="fi-FI" dirty="0">
              <a:solidFill>
                <a:srgbClr val="848A8C"/>
              </a:solidFill>
            </a:endParaRPr>
          </a:p>
        </p:txBody>
      </p:sp>
      <p:sp>
        <p:nvSpPr>
          <p:cNvPr id="5" name="Footer Placeholder 4"/>
          <p:cNvSpPr>
            <a:spLocks noGrp="1"/>
          </p:cNvSpPr>
          <p:nvPr>
            <p:ph type="ftr" sz="quarter" idx="11"/>
          </p:nvPr>
        </p:nvSpPr>
        <p:spPr/>
        <p:txBody>
          <a:bodyPr/>
          <a:lstStyle/>
          <a:p>
            <a:r>
              <a:rPr lang="en-US" dirty="0" smtClean="0">
                <a:solidFill>
                  <a:srgbClr val="848A8C"/>
                </a:solidFill>
              </a:rPr>
              <a:t>TITLE / SPEAKER / CONFIDENTIAL</a:t>
            </a:r>
            <a:endParaRPr lang="fi-FI" dirty="0">
              <a:solidFill>
                <a:srgbClr val="848A8C"/>
              </a:solidFill>
            </a:endParaRPr>
          </a:p>
        </p:txBody>
      </p:sp>
      <p:sp>
        <p:nvSpPr>
          <p:cNvPr id="6" name="Slide Number Placeholder 5"/>
          <p:cNvSpPr>
            <a:spLocks noGrp="1"/>
          </p:cNvSpPr>
          <p:nvPr>
            <p:ph type="sldNum" sz="quarter" idx="12"/>
          </p:nvPr>
        </p:nvSpPr>
        <p:spPr/>
        <p:txBody>
          <a:bodyPr/>
          <a:lstStyle/>
          <a:p>
            <a:fld id="{DC4FA5F9-085A-C542-B101-F4EC4335D76F}" type="slidenum">
              <a:rPr lang="fi-FI" smtClean="0">
                <a:solidFill>
                  <a:srgbClr val="848A8C"/>
                </a:solidFill>
              </a:rPr>
              <a:pPr/>
              <a:t>‹#›</a:t>
            </a:fld>
            <a:endParaRPr lang="fi-FI">
              <a:solidFill>
                <a:srgbClr val="848A8C"/>
              </a:solidFill>
            </a:endParaRPr>
          </a:p>
        </p:txBody>
      </p:sp>
      <p:sp>
        <p:nvSpPr>
          <p:cNvPr id="8" name="Title 1"/>
          <p:cNvSpPr>
            <a:spLocks noGrp="1"/>
          </p:cNvSpPr>
          <p:nvPr>
            <p:ph type="title" hasCustomPrompt="1"/>
          </p:nvPr>
        </p:nvSpPr>
        <p:spPr>
          <a:xfrm>
            <a:off x="322326" y="207341"/>
            <a:ext cx="8519166" cy="873805"/>
          </a:xfrm>
        </p:spPr>
        <p:txBody>
          <a:bodyPr anchor="ctr">
            <a:noAutofit/>
          </a:bodyPr>
          <a:lstStyle>
            <a:lvl1pPr>
              <a:lnSpc>
                <a:spcPct val="100000"/>
              </a:lnSpc>
              <a:defRPr sz="3600" b="0" i="0" cap="none">
                <a:solidFill>
                  <a:schemeClr val="accent2"/>
                </a:solidFill>
                <a:latin typeface="Franklin Gothic Book"/>
                <a:cs typeface="Franklin Gothic Book"/>
              </a:defRPr>
            </a:lvl1pPr>
          </a:lstStyle>
          <a:p>
            <a:r>
              <a:rPr lang="fi-FI" noProof="0" dirty="0" err="1" smtClean="0"/>
              <a:t>Click</a:t>
            </a:r>
            <a:r>
              <a:rPr lang="fi-FI" noProof="0" dirty="0" smtClean="0"/>
              <a:t> to </a:t>
            </a:r>
            <a:r>
              <a:rPr lang="fi-FI" noProof="0" dirty="0" err="1" smtClean="0"/>
              <a:t>edit</a:t>
            </a:r>
            <a:r>
              <a:rPr lang="fi-FI" noProof="0" dirty="0" smtClean="0"/>
              <a:t> </a:t>
            </a:r>
            <a:r>
              <a:rPr lang="fi-FI" noProof="0" dirty="0" err="1" smtClean="0"/>
              <a:t>master</a:t>
            </a:r>
            <a:r>
              <a:rPr lang="fi-FI" noProof="0" dirty="0" smtClean="0"/>
              <a:t> </a:t>
            </a:r>
            <a:r>
              <a:rPr lang="fi-FI" noProof="0" dirty="0" err="1" smtClean="0"/>
              <a:t>title</a:t>
            </a:r>
            <a:r>
              <a:rPr lang="fi-FI" noProof="0" dirty="0" smtClean="0"/>
              <a:t> </a:t>
            </a:r>
            <a:r>
              <a:rPr lang="fi-FI" noProof="0" dirty="0" err="1" smtClean="0"/>
              <a:t>style</a:t>
            </a:r>
            <a:endParaRPr lang="fi-FI" noProof="0" dirty="0"/>
          </a:p>
        </p:txBody>
      </p:sp>
    </p:spTree>
    <p:extLst>
      <p:ext uri="{BB962C8B-B14F-4D97-AF65-F5344CB8AC3E}">
        <p14:creationId xmlns:p14="http://schemas.microsoft.com/office/powerpoint/2010/main" val="97313265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atement slide / blue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22326" y="258740"/>
            <a:ext cx="7577264" cy="4112023"/>
          </a:xfrm>
        </p:spPr>
        <p:txBody>
          <a:bodyPr anchor="ctr">
            <a:normAutofit/>
          </a:bodyPr>
          <a:lstStyle>
            <a:lvl1pPr>
              <a:lnSpc>
                <a:spcPct val="80000"/>
              </a:lnSpc>
              <a:defRPr sz="6600" b="0" i="0" cap="none" spc="-136">
                <a:solidFill>
                  <a:schemeClr val="accent2"/>
                </a:solidFill>
                <a:latin typeface="Franklin Gothic Book"/>
                <a:cs typeface="Franklin Gothic Book"/>
              </a:defRPr>
            </a:lvl1pPr>
          </a:lstStyle>
          <a:p>
            <a:r>
              <a:rPr lang="fi-FI" noProof="0" dirty="0" err="1" smtClean="0"/>
              <a:t>Click</a:t>
            </a:r>
            <a:r>
              <a:rPr lang="fi-FI" noProof="0" dirty="0" smtClean="0"/>
              <a:t> to </a:t>
            </a:r>
            <a:r>
              <a:rPr lang="fi-FI" noProof="0" dirty="0" err="1" smtClean="0"/>
              <a:t>edit</a:t>
            </a:r>
            <a:r>
              <a:rPr lang="fi-FI" noProof="0" dirty="0" smtClean="0"/>
              <a:t> </a:t>
            </a:r>
            <a:r>
              <a:rPr lang="fi-FI" noProof="0" dirty="0" err="1" smtClean="0"/>
              <a:t>master</a:t>
            </a:r>
            <a:r>
              <a:rPr lang="fi-FI" noProof="0" dirty="0" smtClean="0"/>
              <a:t> </a:t>
            </a:r>
            <a:r>
              <a:rPr lang="fi-FI" noProof="0" dirty="0" err="1" smtClean="0"/>
              <a:t>title</a:t>
            </a:r>
            <a:r>
              <a:rPr lang="fi-FI" noProof="0" dirty="0" smtClean="0"/>
              <a:t> </a:t>
            </a:r>
            <a:r>
              <a:rPr lang="fi-FI" noProof="0" dirty="0" err="1" smtClean="0"/>
              <a:t>style</a:t>
            </a:r>
            <a:endParaRPr lang="fi-FI" noProof="0" dirty="0"/>
          </a:p>
        </p:txBody>
      </p:sp>
      <p:sp>
        <p:nvSpPr>
          <p:cNvPr id="4" name="Date Placeholder 3"/>
          <p:cNvSpPr>
            <a:spLocks noGrp="1"/>
          </p:cNvSpPr>
          <p:nvPr>
            <p:ph type="dt" sz="half" idx="10"/>
          </p:nvPr>
        </p:nvSpPr>
        <p:spPr/>
        <p:txBody>
          <a:bodyPr/>
          <a:lstStyle>
            <a:lvl1pPr>
              <a:defRPr>
                <a:latin typeface="Franklin Gothic Book"/>
                <a:cs typeface="Franklin Gothic Book"/>
              </a:defRPr>
            </a:lvl1pPr>
          </a:lstStyle>
          <a:p>
            <a:fld id="{3730B847-AC16-4849-A99B-3D1D44F6FCD0}" type="datetime1">
              <a:rPr lang="en-US" smtClean="0">
                <a:solidFill>
                  <a:srgbClr val="848A8C"/>
                </a:solidFill>
              </a:rPr>
              <a:pPr/>
              <a:t>5/26/2016</a:t>
            </a:fld>
            <a:endParaRPr lang="fi-FI">
              <a:solidFill>
                <a:srgbClr val="848A8C"/>
              </a:solidFill>
            </a:endParaRPr>
          </a:p>
        </p:txBody>
      </p:sp>
      <p:sp>
        <p:nvSpPr>
          <p:cNvPr id="5" name="Footer Placeholder 4"/>
          <p:cNvSpPr>
            <a:spLocks noGrp="1"/>
          </p:cNvSpPr>
          <p:nvPr>
            <p:ph type="ftr" sz="quarter" idx="11"/>
          </p:nvPr>
        </p:nvSpPr>
        <p:spPr/>
        <p:txBody>
          <a:bodyPr/>
          <a:lstStyle>
            <a:lvl1pPr>
              <a:defRPr>
                <a:latin typeface="Franklin Gothic Book"/>
                <a:cs typeface="Franklin Gothic Book"/>
              </a:defRPr>
            </a:lvl1pPr>
          </a:lstStyle>
          <a:p>
            <a:r>
              <a:rPr lang="en-US" dirty="0" smtClean="0">
                <a:solidFill>
                  <a:srgbClr val="848A8C"/>
                </a:solidFill>
              </a:rPr>
              <a:t>TITLE / SPEAKER / CONFIDENTIAL</a:t>
            </a:r>
            <a:endParaRPr lang="fi-FI" dirty="0">
              <a:solidFill>
                <a:srgbClr val="848A8C"/>
              </a:solidFill>
            </a:endParaRPr>
          </a:p>
        </p:txBody>
      </p:sp>
      <p:sp>
        <p:nvSpPr>
          <p:cNvPr id="6" name="Slide Number Placeholder 5"/>
          <p:cNvSpPr>
            <a:spLocks noGrp="1"/>
          </p:cNvSpPr>
          <p:nvPr>
            <p:ph type="sldNum" sz="quarter" idx="12"/>
          </p:nvPr>
        </p:nvSpPr>
        <p:spPr/>
        <p:txBody>
          <a:bodyPr/>
          <a:lstStyle>
            <a:lvl1pPr>
              <a:defRPr>
                <a:latin typeface="Franklin Gothic Book"/>
                <a:cs typeface="Franklin Gothic Book"/>
              </a:defRPr>
            </a:lvl1pPr>
          </a:lstStyle>
          <a:p>
            <a:fld id="{DC4FA5F9-085A-C542-B101-F4EC4335D76F}" type="slidenum">
              <a:rPr lang="fi-FI" smtClean="0">
                <a:solidFill>
                  <a:srgbClr val="848A8C"/>
                </a:solidFill>
              </a:rPr>
              <a:pPr/>
              <a:t>‹#›</a:t>
            </a:fld>
            <a:endParaRPr lang="fi-FI">
              <a:solidFill>
                <a:srgbClr val="848A8C"/>
              </a:solidFill>
            </a:endParaRPr>
          </a:p>
        </p:txBody>
      </p:sp>
      <p:pic>
        <p:nvPicPr>
          <p:cNvPr id="7" name="Picture 6" descr="OTK_Mdm_Horiz_NBlue_RGB_DARKbg.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98015" y="4579818"/>
            <a:ext cx="1546667" cy="391111"/>
          </a:xfrm>
          <a:prstGeom prst="rect">
            <a:avLst/>
          </a:prstGeom>
        </p:spPr>
      </p:pic>
    </p:spTree>
    <p:extLst>
      <p:ext uri="{BB962C8B-B14F-4D97-AF65-F5344CB8AC3E}">
        <p14:creationId xmlns:p14="http://schemas.microsoft.com/office/powerpoint/2010/main" val="207197445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tement slide / red text">
    <p:spTree>
      <p:nvGrpSpPr>
        <p:cNvPr id="1" name=""/>
        <p:cNvGrpSpPr/>
        <p:nvPr/>
      </p:nvGrpSpPr>
      <p:grpSpPr>
        <a:xfrm>
          <a:off x="0" y="0"/>
          <a:ext cx="0" cy="0"/>
          <a:chOff x="0" y="0"/>
          <a:chExt cx="0" cy="0"/>
        </a:xfrm>
      </p:grpSpPr>
      <p:pic>
        <p:nvPicPr>
          <p:cNvPr id="3" name="Picture 2" descr="OTK_Mdm_Horiz_NRed_RGB_DARKbg.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96152" y="4579819"/>
            <a:ext cx="1546667" cy="391111"/>
          </a:xfrm>
          <a:prstGeom prst="rect">
            <a:avLst/>
          </a:prstGeom>
        </p:spPr>
      </p:pic>
      <p:sp>
        <p:nvSpPr>
          <p:cNvPr id="4" name="Date Placeholder 3"/>
          <p:cNvSpPr>
            <a:spLocks noGrp="1"/>
          </p:cNvSpPr>
          <p:nvPr>
            <p:ph type="dt" sz="half" idx="10"/>
          </p:nvPr>
        </p:nvSpPr>
        <p:spPr/>
        <p:txBody>
          <a:bodyPr/>
          <a:lstStyle>
            <a:lvl1pPr>
              <a:defRPr>
                <a:latin typeface="Franklin Gothic Book"/>
                <a:cs typeface="Franklin Gothic Book"/>
              </a:defRPr>
            </a:lvl1pPr>
          </a:lstStyle>
          <a:p>
            <a:fld id="{30C5D1CE-4CDA-4117-BB2E-A74E29665072}" type="datetime1">
              <a:rPr lang="en-US" smtClean="0">
                <a:solidFill>
                  <a:srgbClr val="848A8C"/>
                </a:solidFill>
              </a:rPr>
              <a:pPr/>
              <a:t>5/26/2016</a:t>
            </a:fld>
            <a:endParaRPr lang="fi-FI">
              <a:solidFill>
                <a:srgbClr val="848A8C"/>
              </a:solidFill>
            </a:endParaRPr>
          </a:p>
        </p:txBody>
      </p:sp>
      <p:sp>
        <p:nvSpPr>
          <p:cNvPr id="5" name="Footer Placeholder 4"/>
          <p:cNvSpPr>
            <a:spLocks noGrp="1"/>
          </p:cNvSpPr>
          <p:nvPr>
            <p:ph type="ftr" sz="quarter" idx="11"/>
          </p:nvPr>
        </p:nvSpPr>
        <p:spPr/>
        <p:txBody>
          <a:bodyPr/>
          <a:lstStyle>
            <a:lvl1pPr>
              <a:defRPr>
                <a:latin typeface="Franklin Gothic Book"/>
                <a:cs typeface="Franklin Gothic Book"/>
              </a:defRPr>
            </a:lvl1pPr>
          </a:lstStyle>
          <a:p>
            <a:r>
              <a:rPr lang="en-US" dirty="0" smtClean="0">
                <a:solidFill>
                  <a:srgbClr val="848A8C"/>
                </a:solidFill>
              </a:rPr>
              <a:t>TITLE / SPEAKER / CONFIDENTIAL</a:t>
            </a:r>
            <a:endParaRPr lang="fi-FI" dirty="0">
              <a:solidFill>
                <a:srgbClr val="848A8C"/>
              </a:solidFill>
            </a:endParaRPr>
          </a:p>
        </p:txBody>
      </p:sp>
      <p:sp>
        <p:nvSpPr>
          <p:cNvPr id="6" name="Slide Number Placeholder 5"/>
          <p:cNvSpPr>
            <a:spLocks noGrp="1"/>
          </p:cNvSpPr>
          <p:nvPr>
            <p:ph type="sldNum" sz="quarter" idx="12"/>
          </p:nvPr>
        </p:nvSpPr>
        <p:spPr/>
        <p:txBody>
          <a:bodyPr/>
          <a:lstStyle>
            <a:lvl1pPr>
              <a:defRPr>
                <a:latin typeface="Franklin Gothic Book"/>
                <a:cs typeface="Franklin Gothic Book"/>
              </a:defRPr>
            </a:lvl1pPr>
          </a:lstStyle>
          <a:p>
            <a:fld id="{DC4FA5F9-085A-C542-B101-F4EC4335D76F}" type="slidenum">
              <a:rPr lang="fi-FI" smtClean="0">
                <a:solidFill>
                  <a:srgbClr val="848A8C"/>
                </a:solidFill>
              </a:rPr>
              <a:pPr/>
              <a:t>‹#›</a:t>
            </a:fld>
            <a:endParaRPr lang="fi-FI">
              <a:solidFill>
                <a:srgbClr val="848A8C"/>
              </a:solidFill>
            </a:endParaRPr>
          </a:p>
        </p:txBody>
      </p:sp>
      <p:sp>
        <p:nvSpPr>
          <p:cNvPr id="7" name="Title 1"/>
          <p:cNvSpPr>
            <a:spLocks noGrp="1"/>
          </p:cNvSpPr>
          <p:nvPr>
            <p:ph type="ctrTitle" hasCustomPrompt="1"/>
          </p:nvPr>
        </p:nvSpPr>
        <p:spPr>
          <a:xfrm>
            <a:off x="322326" y="258740"/>
            <a:ext cx="7577264" cy="4112023"/>
          </a:xfrm>
        </p:spPr>
        <p:txBody>
          <a:bodyPr anchor="ctr">
            <a:normAutofit/>
          </a:bodyPr>
          <a:lstStyle>
            <a:lvl1pPr>
              <a:lnSpc>
                <a:spcPct val="80000"/>
              </a:lnSpc>
              <a:defRPr sz="6600" b="0" i="0" cap="none" spc="-136">
                <a:solidFill>
                  <a:schemeClr val="accent5"/>
                </a:solidFill>
                <a:latin typeface="Franklin Gothic Book"/>
                <a:cs typeface="Franklin Gothic Book"/>
              </a:defRPr>
            </a:lvl1pPr>
          </a:lstStyle>
          <a:p>
            <a:r>
              <a:rPr lang="fi-FI" noProof="0" dirty="0" err="1" smtClean="0"/>
              <a:t>Click</a:t>
            </a:r>
            <a:r>
              <a:rPr lang="fi-FI" noProof="0" dirty="0" smtClean="0"/>
              <a:t> to </a:t>
            </a:r>
            <a:r>
              <a:rPr lang="fi-FI" noProof="0" dirty="0" err="1" smtClean="0"/>
              <a:t>edit</a:t>
            </a:r>
            <a:r>
              <a:rPr lang="fi-FI" noProof="0" dirty="0" smtClean="0"/>
              <a:t> </a:t>
            </a:r>
            <a:r>
              <a:rPr lang="fi-FI" noProof="0" dirty="0" err="1" smtClean="0"/>
              <a:t>master</a:t>
            </a:r>
            <a:r>
              <a:rPr lang="fi-FI" noProof="0" dirty="0" smtClean="0"/>
              <a:t> </a:t>
            </a:r>
            <a:r>
              <a:rPr lang="fi-FI" noProof="0" dirty="0" err="1" smtClean="0"/>
              <a:t>title</a:t>
            </a:r>
            <a:r>
              <a:rPr lang="fi-FI" noProof="0" dirty="0" smtClean="0"/>
              <a:t> </a:t>
            </a:r>
            <a:r>
              <a:rPr lang="fi-FI" noProof="0" dirty="0" err="1" smtClean="0"/>
              <a:t>style</a:t>
            </a:r>
            <a:endParaRPr lang="fi-FI" noProof="0" dirty="0"/>
          </a:p>
        </p:txBody>
      </p:sp>
    </p:spTree>
    <p:extLst>
      <p:ext uri="{BB962C8B-B14F-4D97-AF65-F5344CB8AC3E}">
        <p14:creationId xmlns:p14="http://schemas.microsoft.com/office/powerpoint/2010/main" val="383124887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tatement slide / green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22328" y="258740"/>
            <a:ext cx="7420039" cy="4112023"/>
          </a:xfrm>
        </p:spPr>
        <p:txBody>
          <a:bodyPr anchor="ctr">
            <a:normAutofit/>
          </a:bodyPr>
          <a:lstStyle>
            <a:lvl1pPr>
              <a:lnSpc>
                <a:spcPct val="80000"/>
              </a:lnSpc>
              <a:defRPr sz="7100" b="0" i="0" cap="none" spc="-136">
                <a:solidFill>
                  <a:schemeClr val="accent3"/>
                </a:solidFill>
                <a:latin typeface="Franklin Gothic Book"/>
                <a:cs typeface="Franklin Gothic Book"/>
              </a:defRPr>
            </a:lvl1pPr>
          </a:lstStyle>
          <a:p>
            <a:r>
              <a:rPr lang="fi-FI" noProof="0" dirty="0" err="1" smtClean="0"/>
              <a:t>Click</a:t>
            </a:r>
            <a:r>
              <a:rPr lang="fi-FI" noProof="0" dirty="0" smtClean="0"/>
              <a:t> to </a:t>
            </a:r>
            <a:r>
              <a:rPr lang="fi-FI" noProof="0" dirty="0" err="1" smtClean="0"/>
              <a:t>edit</a:t>
            </a:r>
            <a:r>
              <a:rPr lang="fi-FI" noProof="0" dirty="0" smtClean="0"/>
              <a:t> </a:t>
            </a:r>
            <a:r>
              <a:rPr lang="fi-FI" noProof="0" dirty="0" err="1" smtClean="0"/>
              <a:t>master</a:t>
            </a:r>
            <a:r>
              <a:rPr lang="fi-FI" noProof="0" dirty="0" smtClean="0"/>
              <a:t> </a:t>
            </a:r>
            <a:r>
              <a:rPr lang="fi-FI" noProof="0" dirty="0" err="1" smtClean="0"/>
              <a:t>title</a:t>
            </a:r>
            <a:r>
              <a:rPr lang="fi-FI" noProof="0" dirty="0" smtClean="0"/>
              <a:t> </a:t>
            </a:r>
            <a:r>
              <a:rPr lang="fi-FI" noProof="0" dirty="0" err="1" smtClean="0"/>
              <a:t>style</a:t>
            </a:r>
            <a:endParaRPr lang="fi-FI" noProof="0" dirty="0"/>
          </a:p>
        </p:txBody>
      </p:sp>
      <p:sp>
        <p:nvSpPr>
          <p:cNvPr id="4" name="Date Placeholder 3"/>
          <p:cNvSpPr>
            <a:spLocks noGrp="1"/>
          </p:cNvSpPr>
          <p:nvPr>
            <p:ph type="dt" sz="half" idx="10"/>
          </p:nvPr>
        </p:nvSpPr>
        <p:spPr/>
        <p:txBody>
          <a:bodyPr/>
          <a:lstStyle>
            <a:lvl1pPr>
              <a:defRPr>
                <a:latin typeface="Franklin Gothic Book"/>
                <a:cs typeface="Franklin Gothic Book"/>
              </a:defRPr>
            </a:lvl1pPr>
          </a:lstStyle>
          <a:p>
            <a:fld id="{593EC94B-5547-4D62-BCE0-F7074F663DF4}" type="datetime1">
              <a:rPr lang="en-US" smtClean="0">
                <a:solidFill>
                  <a:srgbClr val="848A8C"/>
                </a:solidFill>
              </a:rPr>
              <a:pPr/>
              <a:t>5/26/2016</a:t>
            </a:fld>
            <a:endParaRPr lang="fi-FI">
              <a:solidFill>
                <a:srgbClr val="848A8C"/>
              </a:solidFill>
            </a:endParaRPr>
          </a:p>
        </p:txBody>
      </p:sp>
      <p:sp>
        <p:nvSpPr>
          <p:cNvPr id="5" name="Footer Placeholder 4"/>
          <p:cNvSpPr>
            <a:spLocks noGrp="1"/>
          </p:cNvSpPr>
          <p:nvPr>
            <p:ph type="ftr" sz="quarter" idx="11"/>
          </p:nvPr>
        </p:nvSpPr>
        <p:spPr/>
        <p:txBody>
          <a:bodyPr/>
          <a:lstStyle>
            <a:lvl1pPr>
              <a:defRPr>
                <a:latin typeface="Franklin Gothic Book"/>
                <a:cs typeface="Franklin Gothic Book"/>
              </a:defRPr>
            </a:lvl1pPr>
          </a:lstStyle>
          <a:p>
            <a:r>
              <a:rPr lang="en-US" dirty="0" smtClean="0">
                <a:solidFill>
                  <a:srgbClr val="848A8C"/>
                </a:solidFill>
              </a:rPr>
              <a:t>TITLE / SPEAKER / CONFIDENTIAL</a:t>
            </a:r>
            <a:endParaRPr lang="fi-FI" dirty="0">
              <a:solidFill>
                <a:srgbClr val="848A8C"/>
              </a:solidFill>
            </a:endParaRPr>
          </a:p>
        </p:txBody>
      </p:sp>
      <p:sp>
        <p:nvSpPr>
          <p:cNvPr id="6" name="Slide Number Placeholder 5"/>
          <p:cNvSpPr>
            <a:spLocks noGrp="1"/>
          </p:cNvSpPr>
          <p:nvPr>
            <p:ph type="sldNum" sz="quarter" idx="12"/>
          </p:nvPr>
        </p:nvSpPr>
        <p:spPr/>
        <p:txBody>
          <a:bodyPr/>
          <a:lstStyle>
            <a:lvl1pPr>
              <a:defRPr>
                <a:latin typeface="Franklin Gothic Book"/>
                <a:cs typeface="Franklin Gothic Book"/>
              </a:defRPr>
            </a:lvl1pPr>
          </a:lstStyle>
          <a:p>
            <a:fld id="{DC4FA5F9-085A-C542-B101-F4EC4335D76F}" type="slidenum">
              <a:rPr lang="fi-FI" smtClean="0">
                <a:solidFill>
                  <a:srgbClr val="848A8C"/>
                </a:solidFill>
              </a:rPr>
              <a:pPr/>
              <a:t>‹#›</a:t>
            </a:fld>
            <a:endParaRPr lang="fi-FI">
              <a:solidFill>
                <a:srgbClr val="848A8C"/>
              </a:solidFill>
            </a:endParaRPr>
          </a:p>
        </p:txBody>
      </p:sp>
      <p:pic>
        <p:nvPicPr>
          <p:cNvPr id="15" name="Picture 14" descr="OTK_Mdm_Horiz_CGreen_RGB_DARKbg.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96151" y="4579817"/>
            <a:ext cx="1546667" cy="391111"/>
          </a:xfrm>
          <a:prstGeom prst="rect">
            <a:avLst/>
          </a:prstGeom>
        </p:spPr>
      </p:pic>
    </p:spTree>
    <p:extLst>
      <p:ext uri="{BB962C8B-B14F-4D97-AF65-F5344CB8AC3E}">
        <p14:creationId xmlns:p14="http://schemas.microsoft.com/office/powerpoint/2010/main" val="153763970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tatement slide / orange text">
    <p:spTree>
      <p:nvGrpSpPr>
        <p:cNvPr id="1" name=""/>
        <p:cNvGrpSpPr/>
        <p:nvPr/>
      </p:nvGrpSpPr>
      <p:grpSpPr>
        <a:xfrm>
          <a:off x="0" y="0"/>
          <a:ext cx="0" cy="0"/>
          <a:chOff x="0" y="0"/>
          <a:chExt cx="0" cy="0"/>
        </a:xfrm>
      </p:grpSpPr>
      <p:pic>
        <p:nvPicPr>
          <p:cNvPr id="13" name="Picture 12" descr="OTK_Mdm_Horiz_Orange_RGB_DARKbg.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98015" y="4579202"/>
            <a:ext cx="1546667" cy="391111"/>
          </a:xfrm>
          <a:prstGeom prst="rect">
            <a:avLst/>
          </a:prstGeom>
        </p:spPr>
      </p:pic>
      <p:sp>
        <p:nvSpPr>
          <p:cNvPr id="2" name="Title 1"/>
          <p:cNvSpPr>
            <a:spLocks noGrp="1"/>
          </p:cNvSpPr>
          <p:nvPr>
            <p:ph type="ctrTitle" hasCustomPrompt="1"/>
          </p:nvPr>
        </p:nvSpPr>
        <p:spPr>
          <a:xfrm>
            <a:off x="322328" y="258740"/>
            <a:ext cx="7359969" cy="4112023"/>
          </a:xfrm>
        </p:spPr>
        <p:txBody>
          <a:bodyPr anchor="ctr">
            <a:normAutofit/>
          </a:bodyPr>
          <a:lstStyle>
            <a:lvl1pPr>
              <a:lnSpc>
                <a:spcPct val="80000"/>
              </a:lnSpc>
              <a:defRPr sz="7100" b="0" i="0" cap="none" spc="-136">
                <a:solidFill>
                  <a:srgbClr val="FF6601"/>
                </a:solidFill>
                <a:latin typeface="Franklin Gothic Book"/>
                <a:cs typeface="Franklin Gothic Book"/>
              </a:defRPr>
            </a:lvl1pPr>
          </a:lstStyle>
          <a:p>
            <a:r>
              <a:rPr lang="fi-FI" noProof="0" dirty="0" err="1" smtClean="0"/>
              <a:t>Click</a:t>
            </a:r>
            <a:r>
              <a:rPr lang="fi-FI" noProof="0" dirty="0" smtClean="0"/>
              <a:t> to </a:t>
            </a:r>
            <a:r>
              <a:rPr lang="fi-FI" noProof="0" dirty="0" err="1" smtClean="0"/>
              <a:t>edit</a:t>
            </a:r>
            <a:r>
              <a:rPr lang="fi-FI" noProof="0" dirty="0" smtClean="0"/>
              <a:t> </a:t>
            </a:r>
            <a:r>
              <a:rPr lang="fi-FI" noProof="0" dirty="0" err="1" smtClean="0"/>
              <a:t>master</a:t>
            </a:r>
            <a:r>
              <a:rPr lang="fi-FI" noProof="0" dirty="0" smtClean="0"/>
              <a:t> </a:t>
            </a:r>
            <a:r>
              <a:rPr lang="fi-FI" noProof="0" dirty="0" err="1" smtClean="0"/>
              <a:t>title</a:t>
            </a:r>
            <a:r>
              <a:rPr lang="fi-FI" noProof="0" dirty="0" smtClean="0"/>
              <a:t> </a:t>
            </a:r>
            <a:r>
              <a:rPr lang="fi-FI" noProof="0" dirty="0" err="1" smtClean="0"/>
              <a:t>style</a:t>
            </a:r>
            <a:endParaRPr lang="fi-FI" noProof="0" dirty="0"/>
          </a:p>
        </p:txBody>
      </p:sp>
      <p:sp>
        <p:nvSpPr>
          <p:cNvPr id="4" name="Date Placeholder 3"/>
          <p:cNvSpPr>
            <a:spLocks noGrp="1"/>
          </p:cNvSpPr>
          <p:nvPr>
            <p:ph type="dt" sz="half" idx="10"/>
          </p:nvPr>
        </p:nvSpPr>
        <p:spPr/>
        <p:txBody>
          <a:bodyPr/>
          <a:lstStyle>
            <a:lvl1pPr>
              <a:defRPr>
                <a:latin typeface="Franklin Gothic Book"/>
                <a:cs typeface="Franklin Gothic Book"/>
              </a:defRPr>
            </a:lvl1pPr>
          </a:lstStyle>
          <a:p>
            <a:fld id="{46183226-8AE4-40DF-ADEA-AEEA7C8226F4}" type="datetime1">
              <a:rPr lang="en-US" smtClean="0">
                <a:solidFill>
                  <a:srgbClr val="848A8C"/>
                </a:solidFill>
              </a:rPr>
              <a:pPr/>
              <a:t>5/26/2016</a:t>
            </a:fld>
            <a:endParaRPr lang="fi-FI">
              <a:solidFill>
                <a:srgbClr val="848A8C"/>
              </a:solidFill>
            </a:endParaRPr>
          </a:p>
        </p:txBody>
      </p:sp>
      <p:sp>
        <p:nvSpPr>
          <p:cNvPr id="5" name="Footer Placeholder 4"/>
          <p:cNvSpPr>
            <a:spLocks noGrp="1"/>
          </p:cNvSpPr>
          <p:nvPr>
            <p:ph type="ftr" sz="quarter" idx="11"/>
          </p:nvPr>
        </p:nvSpPr>
        <p:spPr/>
        <p:txBody>
          <a:bodyPr/>
          <a:lstStyle>
            <a:lvl1pPr>
              <a:defRPr>
                <a:latin typeface="Franklin Gothic Book"/>
                <a:cs typeface="Franklin Gothic Book"/>
              </a:defRPr>
            </a:lvl1pPr>
          </a:lstStyle>
          <a:p>
            <a:r>
              <a:rPr lang="en-US" dirty="0" smtClean="0">
                <a:solidFill>
                  <a:srgbClr val="848A8C"/>
                </a:solidFill>
              </a:rPr>
              <a:t>TITLE / SPEAKER / CONFIDENTIAL</a:t>
            </a:r>
            <a:endParaRPr lang="fi-FI" dirty="0">
              <a:solidFill>
                <a:srgbClr val="848A8C"/>
              </a:solidFill>
            </a:endParaRPr>
          </a:p>
        </p:txBody>
      </p:sp>
      <p:sp>
        <p:nvSpPr>
          <p:cNvPr id="6" name="Slide Number Placeholder 5"/>
          <p:cNvSpPr>
            <a:spLocks noGrp="1"/>
          </p:cNvSpPr>
          <p:nvPr>
            <p:ph type="sldNum" sz="quarter" idx="12"/>
          </p:nvPr>
        </p:nvSpPr>
        <p:spPr/>
        <p:txBody>
          <a:bodyPr/>
          <a:lstStyle>
            <a:lvl1pPr>
              <a:defRPr>
                <a:latin typeface="Franklin Gothic Book"/>
                <a:cs typeface="Franklin Gothic Book"/>
              </a:defRPr>
            </a:lvl1pPr>
          </a:lstStyle>
          <a:p>
            <a:fld id="{DC4FA5F9-085A-C542-B101-F4EC4335D76F}" type="slidenum">
              <a:rPr lang="fi-FI" smtClean="0">
                <a:solidFill>
                  <a:srgbClr val="848A8C"/>
                </a:solidFill>
              </a:rPr>
              <a:pPr/>
              <a:t>‹#›</a:t>
            </a:fld>
            <a:endParaRPr lang="fi-FI">
              <a:solidFill>
                <a:srgbClr val="848A8C"/>
              </a:solidFill>
            </a:endParaRPr>
          </a:p>
        </p:txBody>
      </p:sp>
    </p:spTree>
    <p:extLst>
      <p:ext uri="{BB962C8B-B14F-4D97-AF65-F5344CB8AC3E}">
        <p14:creationId xmlns:p14="http://schemas.microsoft.com/office/powerpoint/2010/main" val="271786065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2D2D23"/>
        </a:solidFill>
        <a:effectLst/>
      </p:bgPr>
    </p:bg>
    <p:spTree>
      <p:nvGrpSpPr>
        <p:cNvPr id="1" name=""/>
        <p:cNvGrpSpPr/>
        <p:nvPr/>
      </p:nvGrpSpPr>
      <p:grpSpPr>
        <a:xfrm>
          <a:off x="0" y="0"/>
          <a:ext cx="0" cy="0"/>
          <a:chOff x="0" y="0"/>
          <a:chExt cx="0" cy="0"/>
        </a:xfrm>
      </p:grpSpPr>
      <p:pic>
        <p:nvPicPr>
          <p:cNvPr id="2" name="Picture 1" descr="OTK_Mdm_Horiz_White_RGB_DARKbg.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4680" y="4579202"/>
            <a:ext cx="1546667" cy="391111"/>
          </a:xfrm>
          <a:prstGeom prst="rect">
            <a:avLst/>
          </a:prstGeom>
        </p:spPr>
      </p:pic>
      <p:sp>
        <p:nvSpPr>
          <p:cNvPr id="8" name="Title 1"/>
          <p:cNvSpPr>
            <a:spLocks noGrp="1"/>
          </p:cNvSpPr>
          <p:nvPr>
            <p:ph type="ctrTitle" hasCustomPrompt="1"/>
          </p:nvPr>
        </p:nvSpPr>
        <p:spPr>
          <a:xfrm>
            <a:off x="322326" y="310139"/>
            <a:ext cx="4726098" cy="2056011"/>
          </a:xfrm>
        </p:spPr>
        <p:txBody>
          <a:bodyPr lIns="0" tIns="0" rIns="0" bIns="0" anchor="b" anchorCtr="0">
            <a:noAutofit/>
          </a:bodyPr>
          <a:lstStyle>
            <a:lvl1pPr>
              <a:lnSpc>
                <a:spcPct val="80000"/>
              </a:lnSpc>
              <a:defRPr sz="5500" b="0" i="0" cap="none" spc="-136">
                <a:solidFill>
                  <a:schemeClr val="bg1"/>
                </a:solidFill>
                <a:latin typeface="Franklin Gothic Book"/>
                <a:cs typeface="Franklin Gothic Book"/>
              </a:defRPr>
            </a:lvl1pPr>
          </a:lstStyle>
          <a:p>
            <a:r>
              <a:rPr lang="fi-FI" noProof="0" dirty="0" smtClean="0"/>
              <a:t>Presentation Title</a:t>
            </a:r>
            <a:endParaRPr lang="fi-FI" noProof="0" dirty="0"/>
          </a:p>
        </p:txBody>
      </p:sp>
      <p:sp>
        <p:nvSpPr>
          <p:cNvPr id="14" name="Text Placeholder 13"/>
          <p:cNvSpPr>
            <a:spLocks noGrp="1"/>
          </p:cNvSpPr>
          <p:nvPr>
            <p:ph type="body" sz="quarter" idx="14" hasCustomPrompt="1"/>
          </p:nvPr>
        </p:nvSpPr>
        <p:spPr>
          <a:xfrm>
            <a:off x="322124" y="2474197"/>
            <a:ext cx="4726300" cy="1845488"/>
          </a:xfrm>
        </p:spPr>
        <p:txBody>
          <a:bodyPr lIns="0" tIns="0" rIns="0" bIns="0" anchor="t" anchorCtr="0">
            <a:noAutofit/>
          </a:bodyPr>
          <a:lstStyle>
            <a:lvl1pPr marL="0" indent="0">
              <a:spcAft>
                <a:spcPts val="0"/>
              </a:spcAft>
              <a:buNone/>
              <a:defRPr>
                <a:solidFill>
                  <a:schemeClr val="bg1"/>
                </a:solidFill>
                <a:latin typeface="Franklin Gothic Book"/>
                <a:cs typeface="Franklin Gothic Book"/>
              </a:defRPr>
            </a:lvl1pPr>
            <a:lvl2pPr marL="447569" indent="0">
              <a:buNone/>
              <a:defRPr>
                <a:solidFill>
                  <a:schemeClr val="bg1"/>
                </a:solidFill>
              </a:defRPr>
            </a:lvl2pPr>
            <a:lvl3pPr marL="895138" indent="0">
              <a:buNone/>
              <a:defRPr>
                <a:solidFill>
                  <a:schemeClr val="bg1"/>
                </a:solidFill>
              </a:defRPr>
            </a:lvl3pPr>
            <a:lvl4pPr marL="1342707" indent="0">
              <a:buNone/>
              <a:defRPr>
                <a:solidFill>
                  <a:schemeClr val="bg1"/>
                </a:solidFill>
              </a:defRPr>
            </a:lvl4pPr>
            <a:lvl5pPr marL="1790279" indent="0">
              <a:buNone/>
              <a:defRPr>
                <a:solidFill>
                  <a:schemeClr val="bg1"/>
                </a:solidFill>
              </a:defRPr>
            </a:lvl5pPr>
          </a:lstStyle>
          <a:p>
            <a:pPr lvl="0"/>
            <a:r>
              <a:rPr lang="fi-FI" dirty="0" smtClean="0"/>
              <a:t>Click to edit text</a:t>
            </a:r>
          </a:p>
        </p:txBody>
      </p:sp>
      <p:pic>
        <p:nvPicPr>
          <p:cNvPr id="6" name="Picture 5" descr="OTK_Logo_ring_small_dark_RGB_260613_cut.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5654842" y="1"/>
            <a:ext cx="3489158" cy="5142291"/>
          </a:xfrm>
          <a:prstGeom prst="rect">
            <a:avLst/>
          </a:prstGeom>
        </p:spPr>
      </p:pic>
    </p:spTree>
    <p:extLst>
      <p:ext uri="{BB962C8B-B14F-4D97-AF65-F5344CB8AC3E}">
        <p14:creationId xmlns:p14="http://schemas.microsoft.com/office/powerpoint/2010/main" val="41600975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tatement slide / yellow background">
    <p:bg>
      <p:bgPr>
        <a:solidFill>
          <a:schemeClr val="accent6"/>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atin typeface="Franklin Gothic Book"/>
                <a:cs typeface="Franklin Gothic Book"/>
              </a:defRPr>
            </a:lvl1pPr>
          </a:lstStyle>
          <a:p>
            <a:fld id="{84359A74-9A8A-4304-A971-6D33D9E05BD2}" type="datetime1">
              <a:rPr lang="en-US" smtClean="0">
                <a:solidFill>
                  <a:srgbClr val="848A8C"/>
                </a:solidFill>
              </a:rPr>
              <a:pPr/>
              <a:t>5/26/2016</a:t>
            </a:fld>
            <a:endParaRPr lang="fi-FI">
              <a:solidFill>
                <a:srgbClr val="848A8C"/>
              </a:solidFill>
            </a:endParaRPr>
          </a:p>
        </p:txBody>
      </p:sp>
      <p:sp>
        <p:nvSpPr>
          <p:cNvPr id="5" name="Footer Placeholder 4"/>
          <p:cNvSpPr>
            <a:spLocks noGrp="1"/>
          </p:cNvSpPr>
          <p:nvPr>
            <p:ph type="ftr" sz="quarter" idx="11"/>
          </p:nvPr>
        </p:nvSpPr>
        <p:spPr/>
        <p:txBody>
          <a:bodyPr/>
          <a:lstStyle>
            <a:lvl1pPr>
              <a:defRPr>
                <a:latin typeface="Franklin Gothic Book"/>
                <a:cs typeface="Franklin Gothic Book"/>
              </a:defRPr>
            </a:lvl1pPr>
          </a:lstStyle>
          <a:p>
            <a:r>
              <a:rPr lang="en-US" dirty="0" smtClean="0">
                <a:solidFill>
                  <a:srgbClr val="848A8C"/>
                </a:solidFill>
              </a:rPr>
              <a:t>TITLE / SPEAKER / CONFIDENTIAL</a:t>
            </a:r>
            <a:endParaRPr lang="fi-FI" dirty="0">
              <a:solidFill>
                <a:srgbClr val="848A8C"/>
              </a:solidFill>
            </a:endParaRPr>
          </a:p>
        </p:txBody>
      </p:sp>
      <p:sp>
        <p:nvSpPr>
          <p:cNvPr id="6" name="Slide Number Placeholder 5"/>
          <p:cNvSpPr>
            <a:spLocks noGrp="1"/>
          </p:cNvSpPr>
          <p:nvPr>
            <p:ph type="sldNum" sz="quarter" idx="12"/>
          </p:nvPr>
        </p:nvSpPr>
        <p:spPr/>
        <p:txBody>
          <a:bodyPr/>
          <a:lstStyle>
            <a:lvl1pPr>
              <a:defRPr>
                <a:latin typeface="Franklin Gothic Book"/>
                <a:cs typeface="Franklin Gothic Book"/>
              </a:defRPr>
            </a:lvl1pPr>
          </a:lstStyle>
          <a:p>
            <a:fld id="{DC4FA5F9-085A-C542-B101-F4EC4335D76F}" type="slidenum">
              <a:rPr lang="fi-FI" smtClean="0">
                <a:solidFill>
                  <a:srgbClr val="848A8C"/>
                </a:solidFill>
              </a:rPr>
              <a:pPr/>
              <a:t>‹#›</a:t>
            </a:fld>
            <a:endParaRPr lang="fi-FI">
              <a:solidFill>
                <a:srgbClr val="848A8C"/>
              </a:solidFill>
            </a:endParaRPr>
          </a:p>
        </p:txBody>
      </p:sp>
      <p:sp>
        <p:nvSpPr>
          <p:cNvPr id="11" name="Title 1"/>
          <p:cNvSpPr>
            <a:spLocks noGrp="1"/>
          </p:cNvSpPr>
          <p:nvPr>
            <p:ph type="ctrTitle" hasCustomPrompt="1"/>
          </p:nvPr>
        </p:nvSpPr>
        <p:spPr>
          <a:xfrm>
            <a:off x="322329" y="259200"/>
            <a:ext cx="7266527" cy="4112100"/>
          </a:xfrm>
        </p:spPr>
        <p:txBody>
          <a:bodyPr anchor="ctr">
            <a:normAutofit/>
          </a:bodyPr>
          <a:lstStyle>
            <a:lvl1pPr>
              <a:lnSpc>
                <a:spcPct val="80000"/>
              </a:lnSpc>
              <a:defRPr sz="7100" b="0" i="0" cap="none" spc="-136">
                <a:solidFill>
                  <a:srgbClr val="191A16"/>
                </a:solidFill>
                <a:latin typeface="ITC Franklin Gothic Book"/>
                <a:cs typeface="ITC Franklin Gothic Book"/>
              </a:defRPr>
            </a:lvl1pPr>
          </a:lstStyle>
          <a:p>
            <a:r>
              <a:rPr lang="fi-FI" noProof="0" dirty="0" err="1" smtClean="0"/>
              <a:t>Click</a:t>
            </a:r>
            <a:r>
              <a:rPr lang="fi-FI" noProof="0" dirty="0" smtClean="0"/>
              <a:t> to </a:t>
            </a:r>
            <a:r>
              <a:rPr lang="fi-FI" noProof="0" dirty="0" err="1" smtClean="0"/>
              <a:t>edit</a:t>
            </a:r>
            <a:r>
              <a:rPr lang="fi-FI" noProof="0" dirty="0" smtClean="0"/>
              <a:t> </a:t>
            </a:r>
            <a:r>
              <a:rPr lang="fi-FI" noProof="0" dirty="0" err="1" smtClean="0"/>
              <a:t>master</a:t>
            </a:r>
            <a:r>
              <a:rPr lang="fi-FI" noProof="0" dirty="0" smtClean="0"/>
              <a:t> </a:t>
            </a:r>
            <a:r>
              <a:rPr lang="fi-FI" noProof="0" dirty="0" err="1" smtClean="0"/>
              <a:t>title</a:t>
            </a:r>
            <a:r>
              <a:rPr lang="fi-FI" noProof="0" dirty="0" smtClean="0"/>
              <a:t> </a:t>
            </a:r>
            <a:r>
              <a:rPr lang="fi-FI" noProof="0" dirty="0" err="1" smtClean="0"/>
              <a:t>style</a:t>
            </a:r>
            <a:endParaRPr lang="fi-FI" noProof="0" dirty="0"/>
          </a:p>
        </p:txBody>
      </p:sp>
      <p:pic>
        <p:nvPicPr>
          <p:cNvPr id="16" name="Picture 15" descr="OTK_Mdm_Horiz_NBlue_RGB_DARKbg.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98015" y="4579818"/>
            <a:ext cx="1546667" cy="391111"/>
          </a:xfrm>
          <a:prstGeom prst="rect">
            <a:avLst/>
          </a:prstGeom>
        </p:spPr>
      </p:pic>
    </p:spTree>
    <p:extLst>
      <p:ext uri="{BB962C8B-B14F-4D97-AF65-F5344CB8AC3E}">
        <p14:creationId xmlns:p14="http://schemas.microsoft.com/office/powerpoint/2010/main" val="281621343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ide content area blue ">
    <p:bg>
      <p:bgPr>
        <a:solidFill>
          <a:schemeClr val="accent2"/>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rgbClr val="FFFFFF"/>
                </a:solidFill>
              </a:defRPr>
            </a:lvl1pPr>
          </a:lstStyle>
          <a:p>
            <a:fld id="{964BA23C-F4BC-47E0-9F34-F2D8F140395B}" type="datetime1">
              <a:rPr lang="en-US" smtClean="0"/>
              <a:pPr/>
              <a:t>5/26/2016</a:t>
            </a:fld>
            <a:endParaRPr lang="fi-FI" dirty="0"/>
          </a:p>
        </p:txBody>
      </p:sp>
      <p:sp>
        <p:nvSpPr>
          <p:cNvPr id="5" name="Footer Placeholder 4"/>
          <p:cNvSpPr>
            <a:spLocks noGrp="1"/>
          </p:cNvSpPr>
          <p:nvPr>
            <p:ph type="ftr" sz="quarter" idx="11"/>
          </p:nvPr>
        </p:nvSpPr>
        <p:spPr/>
        <p:txBody>
          <a:bodyPr/>
          <a:lstStyle>
            <a:lvl1pPr>
              <a:defRPr>
                <a:solidFill>
                  <a:srgbClr val="FFFFFF"/>
                </a:solidFill>
              </a:defRPr>
            </a:lvl1pPr>
          </a:lstStyle>
          <a:p>
            <a:r>
              <a:rPr lang="en-US" dirty="0" smtClean="0"/>
              <a:t>TITLE / SPEAKER / CONFIDENTIAL</a:t>
            </a:r>
            <a:endParaRPr lang="fi-FI"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C4FA5F9-085A-C542-B101-F4EC4335D76F}" type="slidenum">
              <a:rPr lang="fi-FI" smtClean="0"/>
              <a:pPr/>
              <a:t>‹#›</a:t>
            </a:fld>
            <a:endParaRPr lang="fi-FI" dirty="0"/>
          </a:p>
        </p:txBody>
      </p:sp>
      <p:sp>
        <p:nvSpPr>
          <p:cNvPr id="7" name="Title 1"/>
          <p:cNvSpPr>
            <a:spLocks noGrp="1"/>
          </p:cNvSpPr>
          <p:nvPr>
            <p:ph type="title" hasCustomPrompt="1"/>
          </p:nvPr>
        </p:nvSpPr>
        <p:spPr>
          <a:xfrm>
            <a:off x="322326" y="207341"/>
            <a:ext cx="8527998" cy="873805"/>
          </a:xfrm>
        </p:spPr>
        <p:txBody>
          <a:bodyPr anchor="ctr">
            <a:noAutofit/>
          </a:bodyPr>
          <a:lstStyle>
            <a:lvl1pPr>
              <a:lnSpc>
                <a:spcPct val="100000"/>
              </a:lnSpc>
              <a:defRPr sz="3600" b="0" i="0" cap="none">
                <a:solidFill>
                  <a:schemeClr val="bg1"/>
                </a:solidFill>
                <a:latin typeface="Franklin Gothic Book"/>
                <a:cs typeface="Franklin Gothic Book"/>
              </a:defRPr>
            </a:lvl1pPr>
          </a:lstStyle>
          <a:p>
            <a:r>
              <a:rPr lang="fi-FI" noProof="0" dirty="0" err="1" smtClean="0"/>
              <a:t>Click</a:t>
            </a:r>
            <a:r>
              <a:rPr lang="fi-FI" noProof="0" dirty="0" smtClean="0"/>
              <a:t> to </a:t>
            </a:r>
            <a:r>
              <a:rPr lang="fi-FI" noProof="0" dirty="0" err="1" smtClean="0"/>
              <a:t>edit</a:t>
            </a:r>
            <a:r>
              <a:rPr lang="fi-FI" noProof="0" dirty="0" smtClean="0"/>
              <a:t> </a:t>
            </a:r>
            <a:r>
              <a:rPr lang="fi-FI" noProof="0" dirty="0" err="1" smtClean="0"/>
              <a:t>master</a:t>
            </a:r>
            <a:r>
              <a:rPr lang="fi-FI" noProof="0" dirty="0" smtClean="0"/>
              <a:t> </a:t>
            </a:r>
            <a:r>
              <a:rPr lang="fi-FI" noProof="0" dirty="0" err="1" smtClean="0"/>
              <a:t>title</a:t>
            </a:r>
            <a:r>
              <a:rPr lang="fi-FI" noProof="0" dirty="0" smtClean="0"/>
              <a:t> </a:t>
            </a:r>
            <a:r>
              <a:rPr lang="fi-FI" noProof="0" dirty="0" err="1" smtClean="0"/>
              <a:t>style</a:t>
            </a:r>
            <a:endParaRPr lang="fi-FI" noProof="0" dirty="0"/>
          </a:p>
        </p:txBody>
      </p:sp>
      <p:sp>
        <p:nvSpPr>
          <p:cNvPr id="14" name="Content Placeholder 13"/>
          <p:cNvSpPr>
            <a:spLocks noGrp="1"/>
          </p:cNvSpPr>
          <p:nvPr>
            <p:ph sz="quarter" idx="16"/>
          </p:nvPr>
        </p:nvSpPr>
        <p:spPr>
          <a:xfrm>
            <a:off x="326446" y="1334375"/>
            <a:ext cx="8537228" cy="3252892"/>
          </a:xfrm>
        </p:spPr>
        <p:txBody>
          <a:bodyPr>
            <a:noAutofit/>
          </a:bodyPr>
          <a:lstStyle>
            <a:lvl1pPr marL="0" indent="0">
              <a:buNone/>
              <a:defRPr sz="2000">
                <a:solidFill>
                  <a:srgbClr val="FFFFFF"/>
                </a:solidFill>
              </a:defRPr>
            </a:lvl1pPr>
            <a:lvl2pPr marL="447569" indent="0">
              <a:buNone/>
              <a:defRPr sz="2000">
                <a:solidFill>
                  <a:srgbClr val="FFFFFF"/>
                </a:solidFill>
              </a:defRPr>
            </a:lvl2pPr>
            <a:lvl3pPr marL="895138" indent="0">
              <a:buNone/>
              <a:defRPr sz="2000">
                <a:solidFill>
                  <a:srgbClr val="FFFFFF"/>
                </a:solidFill>
              </a:defRPr>
            </a:lvl3pPr>
            <a:lvl4pPr marL="1342707" indent="0">
              <a:buNone/>
              <a:defRPr sz="2000">
                <a:solidFill>
                  <a:srgbClr val="FFFFFF"/>
                </a:solidFill>
              </a:defRPr>
            </a:lvl4pPr>
            <a:lvl5pPr marL="1790279" indent="0">
              <a:buNone/>
              <a:defRPr sz="2000">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descr="OTK_Mdm_Horiz_White_RGB_DARKbg.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1332" y="4579202"/>
            <a:ext cx="1546667" cy="391111"/>
          </a:xfrm>
          <a:prstGeom prst="rect">
            <a:avLst/>
          </a:prstGeom>
        </p:spPr>
      </p:pic>
    </p:spTree>
    <p:extLst>
      <p:ext uri="{BB962C8B-B14F-4D97-AF65-F5344CB8AC3E}">
        <p14:creationId xmlns:p14="http://schemas.microsoft.com/office/powerpoint/2010/main" val="14779208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Wide content area 1">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656C30A-5847-4AC2-88A4-7D1662698BF9}" type="datetime1">
              <a:rPr lang="en-US" smtClean="0">
                <a:solidFill>
                  <a:srgbClr val="848A8C"/>
                </a:solidFill>
              </a:rPr>
              <a:pPr/>
              <a:t>5/26/2016</a:t>
            </a:fld>
            <a:endParaRPr lang="fi-FI">
              <a:solidFill>
                <a:srgbClr val="848A8C"/>
              </a:solidFill>
            </a:endParaRPr>
          </a:p>
        </p:txBody>
      </p:sp>
      <p:sp>
        <p:nvSpPr>
          <p:cNvPr id="5" name="Footer Placeholder 4"/>
          <p:cNvSpPr>
            <a:spLocks noGrp="1"/>
          </p:cNvSpPr>
          <p:nvPr>
            <p:ph type="ftr" sz="quarter" idx="11"/>
          </p:nvPr>
        </p:nvSpPr>
        <p:spPr/>
        <p:txBody>
          <a:bodyPr/>
          <a:lstStyle/>
          <a:p>
            <a:r>
              <a:rPr lang="en-US" dirty="0" smtClean="0">
                <a:solidFill>
                  <a:srgbClr val="848A8C"/>
                </a:solidFill>
              </a:rPr>
              <a:t>TITLE / SPEAKER / CONFIDENTIAL</a:t>
            </a:r>
            <a:endParaRPr lang="fi-FI">
              <a:solidFill>
                <a:srgbClr val="848A8C"/>
              </a:solidFill>
            </a:endParaRPr>
          </a:p>
        </p:txBody>
      </p:sp>
      <p:sp>
        <p:nvSpPr>
          <p:cNvPr id="6" name="Slide Number Placeholder 5"/>
          <p:cNvSpPr>
            <a:spLocks noGrp="1"/>
          </p:cNvSpPr>
          <p:nvPr>
            <p:ph type="sldNum" sz="quarter" idx="12"/>
          </p:nvPr>
        </p:nvSpPr>
        <p:spPr/>
        <p:txBody>
          <a:bodyPr/>
          <a:lstStyle/>
          <a:p>
            <a:fld id="{DC4FA5F9-085A-C542-B101-F4EC4335D76F}" type="slidenum">
              <a:rPr lang="fi-FI" smtClean="0">
                <a:solidFill>
                  <a:srgbClr val="848A8C"/>
                </a:solidFill>
              </a:rPr>
              <a:pPr/>
              <a:t>‹#›</a:t>
            </a:fld>
            <a:endParaRPr lang="fi-FI">
              <a:solidFill>
                <a:srgbClr val="848A8C"/>
              </a:solidFill>
            </a:endParaRPr>
          </a:p>
        </p:txBody>
      </p:sp>
      <p:sp>
        <p:nvSpPr>
          <p:cNvPr id="7" name="Title 1"/>
          <p:cNvSpPr>
            <a:spLocks noGrp="1"/>
          </p:cNvSpPr>
          <p:nvPr>
            <p:ph type="title" hasCustomPrompt="1"/>
          </p:nvPr>
        </p:nvSpPr>
        <p:spPr>
          <a:xfrm>
            <a:off x="322329" y="207341"/>
            <a:ext cx="8541347" cy="873805"/>
          </a:xfrm>
        </p:spPr>
        <p:txBody>
          <a:bodyPr anchor="ctr">
            <a:noAutofit/>
          </a:bodyPr>
          <a:lstStyle>
            <a:lvl1pPr>
              <a:lnSpc>
                <a:spcPct val="100000"/>
              </a:lnSpc>
              <a:defRPr sz="3600" b="0" i="0" cap="none">
                <a:solidFill>
                  <a:schemeClr val="accent2"/>
                </a:solidFill>
                <a:latin typeface="Franklin Gothic Book"/>
                <a:cs typeface="Franklin Gothic Book"/>
              </a:defRPr>
            </a:lvl1pPr>
          </a:lstStyle>
          <a:p>
            <a:r>
              <a:rPr lang="fi-FI" noProof="0" dirty="0" err="1" smtClean="0"/>
              <a:t>Click</a:t>
            </a:r>
            <a:r>
              <a:rPr lang="fi-FI" noProof="0" dirty="0" smtClean="0"/>
              <a:t> to </a:t>
            </a:r>
            <a:r>
              <a:rPr lang="fi-FI" noProof="0" dirty="0" err="1" smtClean="0"/>
              <a:t>edit</a:t>
            </a:r>
            <a:r>
              <a:rPr lang="fi-FI" noProof="0" dirty="0" smtClean="0"/>
              <a:t> </a:t>
            </a:r>
            <a:r>
              <a:rPr lang="fi-FI" noProof="0" dirty="0" err="1" smtClean="0"/>
              <a:t>master</a:t>
            </a:r>
            <a:r>
              <a:rPr lang="fi-FI" noProof="0" dirty="0" smtClean="0"/>
              <a:t> </a:t>
            </a:r>
            <a:r>
              <a:rPr lang="fi-FI" noProof="0" dirty="0" err="1" smtClean="0"/>
              <a:t>title</a:t>
            </a:r>
            <a:r>
              <a:rPr lang="fi-FI" noProof="0" dirty="0" smtClean="0"/>
              <a:t> </a:t>
            </a:r>
            <a:r>
              <a:rPr lang="fi-FI" noProof="0" dirty="0" err="1" smtClean="0"/>
              <a:t>style</a:t>
            </a:r>
            <a:endParaRPr lang="fi-FI" noProof="0" dirty="0"/>
          </a:p>
        </p:txBody>
      </p:sp>
      <p:sp>
        <p:nvSpPr>
          <p:cNvPr id="14" name="Content Placeholder 13"/>
          <p:cNvSpPr>
            <a:spLocks noGrp="1"/>
          </p:cNvSpPr>
          <p:nvPr>
            <p:ph sz="quarter" idx="16"/>
          </p:nvPr>
        </p:nvSpPr>
        <p:spPr>
          <a:xfrm>
            <a:off x="326446" y="1211095"/>
            <a:ext cx="8537228" cy="3376172"/>
          </a:xfrm>
        </p:spPr>
        <p:txBody>
          <a:bodyPr>
            <a:noAutofit/>
          </a:bodyPr>
          <a:lstStyle>
            <a:lvl1pPr marL="0" indent="0">
              <a:buNone/>
              <a:defRPr sz="1300"/>
            </a:lvl1pPr>
            <a:lvl2pPr marL="447569" indent="0">
              <a:buNone/>
              <a:defRPr sz="1100"/>
            </a:lvl2pPr>
            <a:lvl3pPr marL="895138" indent="0">
              <a:buNone/>
              <a:defRPr sz="1000"/>
            </a:lvl3pPr>
            <a:lvl4pPr marL="1342707" indent="0">
              <a:buNone/>
              <a:defRPr sz="1000"/>
            </a:lvl4pPr>
            <a:lvl5pPr marL="1790279" indent="0">
              <a:buNone/>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OTK_Mdm_Horiz_NBlue_RGB_DARKbg.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98015" y="4579818"/>
            <a:ext cx="1546667" cy="391111"/>
          </a:xfrm>
          <a:prstGeom prst="rect">
            <a:avLst/>
          </a:prstGeom>
        </p:spPr>
      </p:pic>
    </p:spTree>
    <p:extLst>
      <p:ext uri="{BB962C8B-B14F-4D97-AF65-F5344CB8AC3E}">
        <p14:creationId xmlns:p14="http://schemas.microsoft.com/office/powerpoint/2010/main" val="55576974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ide content area 2">
    <p:spTree>
      <p:nvGrpSpPr>
        <p:cNvPr id="1" name=""/>
        <p:cNvGrpSpPr/>
        <p:nvPr/>
      </p:nvGrpSpPr>
      <p:grpSpPr>
        <a:xfrm>
          <a:off x="0" y="0"/>
          <a:ext cx="0" cy="0"/>
          <a:chOff x="0" y="0"/>
          <a:chExt cx="0" cy="0"/>
        </a:xfrm>
      </p:grpSpPr>
      <p:sp>
        <p:nvSpPr>
          <p:cNvPr id="14" name="Content Placeholder 13"/>
          <p:cNvSpPr>
            <a:spLocks noGrp="1"/>
          </p:cNvSpPr>
          <p:nvPr>
            <p:ph sz="quarter" idx="16"/>
          </p:nvPr>
        </p:nvSpPr>
        <p:spPr>
          <a:xfrm>
            <a:off x="0" y="3"/>
            <a:ext cx="9144000" cy="4413827"/>
          </a:xfrm>
        </p:spPr>
        <p:txBody>
          <a:bodyPr>
            <a:noAutofit/>
          </a:bodyPr>
          <a:lstStyle>
            <a:lvl1pPr marL="0" indent="0">
              <a:buNone/>
              <a:defRPr sz="1300"/>
            </a:lvl1pPr>
            <a:lvl2pPr marL="447569" indent="0">
              <a:buNone/>
              <a:defRPr sz="1100"/>
            </a:lvl2pPr>
            <a:lvl3pPr marL="895138" indent="0">
              <a:buNone/>
              <a:defRPr sz="1000"/>
            </a:lvl3pPr>
            <a:lvl4pPr marL="1342707" indent="0">
              <a:buNone/>
              <a:defRPr sz="1000"/>
            </a:lvl4pPr>
            <a:lvl5pPr marL="1790279" indent="0">
              <a:buNone/>
              <a:defRPr sz="1000"/>
            </a:lvl5pPr>
          </a:lstStyle>
          <a:p>
            <a:pPr lvl="0"/>
            <a:r>
              <a:rPr lang="en-US" smtClean="0"/>
              <a:t>Click to edit Master text styles</a:t>
            </a:r>
          </a:p>
        </p:txBody>
      </p:sp>
      <p:sp>
        <p:nvSpPr>
          <p:cNvPr id="4" name="Date Placeholder 3"/>
          <p:cNvSpPr>
            <a:spLocks noGrp="1"/>
          </p:cNvSpPr>
          <p:nvPr>
            <p:ph type="dt" sz="half" idx="10"/>
          </p:nvPr>
        </p:nvSpPr>
        <p:spPr/>
        <p:txBody>
          <a:bodyPr/>
          <a:lstStyle/>
          <a:p>
            <a:fld id="{29F5647A-8440-4D44-AC29-C4094A39B513}" type="datetime1">
              <a:rPr lang="en-US" smtClean="0">
                <a:solidFill>
                  <a:srgbClr val="848A8C"/>
                </a:solidFill>
              </a:rPr>
              <a:pPr/>
              <a:t>5/26/2016</a:t>
            </a:fld>
            <a:endParaRPr lang="fi-FI">
              <a:solidFill>
                <a:srgbClr val="848A8C"/>
              </a:solidFill>
            </a:endParaRPr>
          </a:p>
        </p:txBody>
      </p:sp>
      <p:sp>
        <p:nvSpPr>
          <p:cNvPr id="5" name="Footer Placeholder 4"/>
          <p:cNvSpPr>
            <a:spLocks noGrp="1"/>
          </p:cNvSpPr>
          <p:nvPr>
            <p:ph type="ftr" sz="quarter" idx="11"/>
          </p:nvPr>
        </p:nvSpPr>
        <p:spPr/>
        <p:txBody>
          <a:bodyPr/>
          <a:lstStyle/>
          <a:p>
            <a:r>
              <a:rPr lang="en-US" dirty="0" smtClean="0">
                <a:solidFill>
                  <a:srgbClr val="848A8C"/>
                </a:solidFill>
              </a:rPr>
              <a:t>TITLE / SPEAKER / CONFIDENTIAL</a:t>
            </a:r>
            <a:endParaRPr lang="fi-FI">
              <a:solidFill>
                <a:srgbClr val="848A8C"/>
              </a:solidFill>
            </a:endParaRPr>
          </a:p>
        </p:txBody>
      </p:sp>
      <p:sp>
        <p:nvSpPr>
          <p:cNvPr id="6" name="Slide Number Placeholder 5"/>
          <p:cNvSpPr>
            <a:spLocks noGrp="1"/>
          </p:cNvSpPr>
          <p:nvPr>
            <p:ph type="sldNum" sz="quarter" idx="12"/>
          </p:nvPr>
        </p:nvSpPr>
        <p:spPr/>
        <p:txBody>
          <a:bodyPr/>
          <a:lstStyle/>
          <a:p>
            <a:fld id="{DC4FA5F9-085A-C542-B101-F4EC4335D76F}" type="slidenum">
              <a:rPr lang="fi-FI" smtClean="0">
                <a:solidFill>
                  <a:srgbClr val="848A8C"/>
                </a:solidFill>
              </a:rPr>
              <a:pPr/>
              <a:t>‹#›</a:t>
            </a:fld>
            <a:endParaRPr lang="fi-FI">
              <a:solidFill>
                <a:srgbClr val="848A8C"/>
              </a:solidFill>
            </a:endParaRPr>
          </a:p>
        </p:txBody>
      </p:sp>
      <p:sp>
        <p:nvSpPr>
          <p:cNvPr id="7" name="Title 1"/>
          <p:cNvSpPr>
            <a:spLocks noGrp="1"/>
          </p:cNvSpPr>
          <p:nvPr>
            <p:ph type="title" hasCustomPrompt="1"/>
          </p:nvPr>
        </p:nvSpPr>
        <p:spPr>
          <a:xfrm>
            <a:off x="287954" y="207341"/>
            <a:ext cx="8529001" cy="873805"/>
          </a:xfrm>
        </p:spPr>
        <p:txBody>
          <a:bodyPr anchor="ctr">
            <a:noAutofit/>
          </a:bodyPr>
          <a:lstStyle>
            <a:lvl1pPr>
              <a:lnSpc>
                <a:spcPct val="100000"/>
              </a:lnSpc>
              <a:defRPr sz="3600" b="0" i="0" cap="none">
                <a:solidFill>
                  <a:srgbClr val="FFFFFF"/>
                </a:solidFill>
                <a:latin typeface="Franklin Gothic Book"/>
                <a:cs typeface="Franklin Gothic Book"/>
              </a:defRPr>
            </a:lvl1pPr>
          </a:lstStyle>
          <a:p>
            <a:r>
              <a:rPr lang="fi-FI" noProof="0" dirty="0" err="1" smtClean="0"/>
              <a:t>Click</a:t>
            </a:r>
            <a:r>
              <a:rPr lang="fi-FI" noProof="0" dirty="0" smtClean="0"/>
              <a:t> to </a:t>
            </a:r>
            <a:r>
              <a:rPr lang="fi-FI" noProof="0" dirty="0" err="1" smtClean="0"/>
              <a:t>edit</a:t>
            </a:r>
            <a:r>
              <a:rPr lang="fi-FI" noProof="0" dirty="0" smtClean="0"/>
              <a:t> </a:t>
            </a:r>
            <a:r>
              <a:rPr lang="fi-FI" noProof="0" dirty="0" err="1" smtClean="0"/>
              <a:t>master</a:t>
            </a:r>
            <a:r>
              <a:rPr lang="fi-FI" noProof="0" dirty="0" smtClean="0"/>
              <a:t> </a:t>
            </a:r>
            <a:r>
              <a:rPr lang="fi-FI" noProof="0" dirty="0" err="1" smtClean="0"/>
              <a:t>title</a:t>
            </a:r>
            <a:r>
              <a:rPr lang="fi-FI" noProof="0" dirty="0" smtClean="0"/>
              <a:t> </a:t>
            </a:r>
            <a:r>
              <a:rPr lang="fi-FI" noProof="0" dirty="0" err="1" smtClean="0"/>
              <a:t>style</a:t>
            </a:r>
            <a:endParaRPr lang="fi-FI" noProof="0" dirty="0"/>
          </a:p>
        </p:txBody>
      </p:sp>
      <p:pic>
        <p:nvPicPr>
          <p:cNvPr id="8" name="Picture 7" descr="OTK_Mdm_Horiz_NBlue_RGB_DARKbg.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63640" y="4579818"/>
            <a:ext cx="1546667" cy="391111"/>
          </a:xfrm>
          <a:prstGeom prst="rect">
            <a:avLst/>
          </a:prstGeom>
        </p:spPr>
      </p:pic>
    </p:spTree>
    <p:extLst>
      <p:ext uri="{BB962C8B-B14F-4D97-AF65-F5344CB8AC3E}">
        <p14:creationId xmlns:p14="http://schemas.microsoft.com/office/powerpoint/2010/main" val="408320278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lumns with blue bar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925BA8F-36D3-428D-9E6B-DCA9FE7D8906}" type="datetime1">
              <a:rPr lang="en-US" smtClean="0">
                <a:solidFill>
                  <a:srgbClr val="848A8C"/>
                </a:solidFill>
              </a:rPr>
              <a:pPr/>
              <a:t>5/26/2016</a:t>
            </a:fld>
            <a:endParaRPr lang="fi-FI" dirty="0">
              <a:solidFill>
                <a:srgbClr val="848A8C"/>
              </a:solidFill>
            </a:endParaRPr>
          </a:p>
        </p:txBody>
      </p:sp>
      <p:sp>
        <p:nvSpPr>
          <p:cNvPr id="5" name="Footer Placeholder 4"/>
          <p:cNvSpPr>
            <a:spLocks noGrp="1"/>
          </p:cNvSpPr>
          <p:nvPr>
            <p:ph type="ftr" sz="quarter" idx="11"/>
          </p:nvPr>
        </p:nvSpPr>
        <p:spPr/>
        <p:txBody>
          <a:bodyPr/>
          <a:lstStyle/>
          <a:p>
            <a:r>
              <a:rPr lang="en-US" dirty="0" smtClean="0">
                <a:solidFill>
                  <a:srgbClr val="848A8C"/>
                </a:solidFill>
              </a:rPr>
              <a:t>TITLE / SPEAKER / CONFIDENTIAL</a:t>
            </a:r>
            <a:endParaRPr lang="fi-FI" dirty="0">
              <a:solidFill>
                <a:srgbClr val="848A8C"/>
              </a:solidFill>
            </a:endParaRPr>
          </a:p>
        </p:txBody>
      </p:sp>
      <p:sp>
        <p:nvSpPr>
          <p:cNvPr id="6" name="Slide Number Placeholder 5"/>
          <p:cNvSpPr>
            <a:spLocks noGrp="1"/>
          </p:cNvSpPr>
          <p:nvPr>
            <p:ph type="sldNum" sz="quarter" idx="12"/>
          </p:nvPr>
        </p:nvSpPr>
        <p:spPr/>
        <p:txBody>
          <a:bodyPr/>
          <a:lstStyle/>
          <a:p>
            <a:fld id="{DC4FA5F9-085A-C542-B101-F4EC4335D76F}" type="slidenum">
              <a:rPr lang="fi-FI" smtClean="0">
                <a:solidFill>
                  <a:srgbClr val="848A8C"/>
                </a:solidFill>
              </a:rPr>
              <a:pPr/>
              <a:t>‹#›</a:t>
            </a:fld>
            <a:endParaRPr lang="fi-FI">
              <a:solidFill>
                <a:srgbClr val="848A8C"/>
              </a:solidFill>
            </a:endParaRPr>
          </a:p>
        </p:txBody>
      </p:sp>
      <p:sp>
        <p:nvSpPr>
          <p:cNvPr id="7" name="Title 1"/>
          <p:cNvSpPr>
            <a:spLocks noGrp="1"/>
          </p:cNvSpPr>
          <p:nvPr>
            <p:ph type="title" hasCustomPrompt="1"/>
          </p:nvPr>
        </p:nvSpPr>
        <p:spPr>
          <a:xfrm>
            <a:off x="287951" y="207339"/>
            <a:ext cx="8549024" cy="874800"/>
          </a:xfrm>
        </p:spPr>
        <p:txBody>
          <a:bodyPr anchor="ctr">
            <a:noAutofit/>
          </a:bodyPr>
          <a:lstStyle>
            <a:lvl1pPr>
              <a:lnSpc>
                <a:spcPct val="100000"/>
              </a:lnSpc>
              <a:defRPr sz="3600" b="0" i="0" cap="none">
                <a:solidFill>
                  <a:schemeClr val="accent2"/>
                </a:solidFill>
                <a:latin typeface="Franklin Gothic Book"/>
                <a:cs typeface="Franklin Gothic Book"/>
              </a:defRPr>
            </a:lvl1pPr>
          </a:lstStyle>
          <a:p>
            <a:r>
              <a:rPr lang="fi-FI" noProof="0" dirty="0" err="1" smtClean="0"/>
              <a:t>Click</a:t>
            </a:r>
            <a:r>
              <a:rPr lang="fi-FI" noProof="0" dirty="0" smtClean="0"/>
              <a:t> to </a:t>
            </a:r>
            <a:r>
              <a:rPr lang="fi-FI" noProof="0" dirty="0" err="1" smtClean="0"/>
              <a:t>edit</a:t>
            </a:r>
            <a:r>
              <a:rPr lang="fi-FI" noProof="0" dirty="0" smtClean="0"/>
              <a:t> </a:t>
            </a:r>
            <a:r>
              <a:rPr lang="fi-FI" noProof="0" dirty="0" err="1" smtClean="0"/>
              <a:t>master</a:t>
            </a:r>
            <a:r>
              <a:rPr lang="fi-FI" noProof="0" dirty="0" smtClean="0"/>
              <a:t> </a:t>
            </a:r>
            <a:r>
              <a:rPr lang="fi-FI" noProof="0" dirty="0" err="1" smtClean="0"/>
              <a:t>title</a:t>
            </a:r>
            <a:r>
              <a:rPr lang="fi-FI" noProof="0" dirty="0" smtClean="0"/>
              <a:t> </a:t>
            </a:r>
            <a:r>
              <a:rPr lang="fi-FI" noProof="0" dirty="0" err="1" smtClean="0"/>
              <a:t>style</a:t>
            </a:r>
            <a:endParaRPr lang="fi-FI" noProof="0" dirty="0"/>
          </a:p>
        </p:txBody>
      </p:sp>
      <p:sp>
        <p:nvSpPr>
          <p:cNvPr id="3" name="Content Placeholder 2"/>
          <p:cNvSpPr>
            <a:spLocks noGrp="1"/>
          </p:cNvSpPr>
          <p:nvPr>
            <p:ph sz="quarter" idx="14"/>
          </p:nvPr>
        </p:nvSpPr>
        <p:spPr>
          <a:xfrm>
            <a:off x="4572001" y="1656709"/>
            <a:ext cx="3879400" cy="2765624"/>
          </a:xfrm>
        </p:spPr>
        <p:txBody>
          <a:bodyPr tIns="0" bIns="0">
            <a:noAutofit/>
          </a:bodyPr>
          <a:lstStyle>
            <a:lvl1pPr marL="259083" indent="-259083">
              <a:buFont typeface="Arial"/>
              <a:buChar char="•"/>
              <a:defRPr sz="1500">
                <a:solidFill>
                  <a:srgbClr val="191A16"/>
                </a:solidFill>
                <a:latin typeface="Franklin Gothic Book"/>
                <a:cs typeface="Franklin Gothic Book"/>
              </a:defRPr>
            </a:lvl1pPr>
            <a:lvl2pPr marL="706652" indent="-259083">
              <a:buFont typeface="Arial"/>
              <a:buChar char="•"/>
              <a:defRPr sz="1500">
                <a:solidFill>
                  <a:srgbClr val="191A16"/>
                </a:solidFill>
                <a:latin typeface="Franklin Gothic Book"/>
                <a:cs typeface="Franklin Gothic Book"/>
              </a:defRPr>
            </a:lvl2pPr>
            <a:lvl3pPr marL="1154223" indent="-259083">
              <a:buFont typeface="Arial"/>
              <a:buChar char="•"/>
              <a:defRPr sz="1500">
                <a:solidFill>
                  <a:srgbClr val="191A16"/>
                </a:solidFill>
                <a:latin typeface="Franklin Gothic Book"/>
                <a:cs typeface="Franklin Gothic Book"/>
              </a:defRPr>
            </a:lvl3pPr>
            <a:lvl4pPr marL="1601791" indent="-259083">
              <a:buFont typeface="Arial"/>
              <a:buChar char="•"/>
              <a:defRPr sz="1500">
                <a:solidFill>
                  <a:srgbClr val="191A16"/>
                </a:solidFill>
                <a:latin typeface="Franklin Gothic Book"/>
                <a:cs typeface="Franklin Gothic Book"/>
              </a:defRPr>
            </a:lvl4pPr>
            <a:lvl5pPr marL="2049361" indent="-259083">
              <a:buFont typeface="Arial"/>
              <a:buChar char="•"/>
              <a:defRPr sz="1500">
                <a:solidFill>
                  <a:srgbClr val="191A16"/>
                </a:solidFill>
                <a:latin typeface="Franklin Gothic Book"/>
                <a:cs typeface="Franklin Gothic Book"/>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8"/>
          <p:cNvSpPr>
            <a:spLocks noGrp="1"/>
          </p:cNvSpPr>
          <p:nvPr>
            <p:ph sz="quarter" idx="15"/>
          </p:nvPr>
        </p:nvSpPr>
        <p:spPr>
          <a:xfrm>
            <a:off x="284936" y="1656708"/>
            <a:ext cx="3824731" cy="2778556"/>
          </a:xfrm>
        </p:spPr>
        <p:txBody>
          <a:bodyPr tIns="0" bIns="0">
            <a:noAutofit/>
          </a:bodyPr>
          <a:lstStyle>
            <a:lvl1pPr>
              <a:defRPr sz="1500"/>
            </a:lvl1pPr>
            <a:lvl2pPr>
              <a:defRPr sz="1500"/>
            </a:lvl2pPr>
            <a:lvl3pPr>
              <a:defRPr sz="1500"/>
            </a:lvl3pPr>
            <a:lvl4pPr>
              <a:defRPr sz="1500"/>
            </a:lvl4pPr>
            <a:lvl5pP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12"/>
          <p:cNvSpPr>
            <a:spLocks noGrp="1"/>
          </p:cNvSpPr>
          <p:nvPr>
            <p:ph type="body" sz="quarter" idx="16"/>
          </p:nvPr>
        </p:nvSpPr>
        <p:spPr>
          <a:xfrm>
            <a:off x="310102" y="1237434"/>
            <a:ext cx="3870928" cy="284429"/>
          </a:xfrm>
          <a:solidFill>
            <a:schemeClr val="accent2"/>
          </a:solidFill>
        </p:spPr>
        <p:txBody>
          <a:bodyPr lIns="97922">
            <a:noAutofit/>
          </a:bodyPr>
          <a:lstStyle>
            <a:lvl1pPr marL="0" indent="0">
              <a:buFontTx/>
              <a:buNone/>
              <a:tabLst/>
              <a:defRPr sz="1500">
                <a:solidFill>
                  <a:srgbClr val="FFFFFF"/>
                </a:solidFill>
              </a:defRPr>
            </a:lvl1pPr>
            <a:lvl2pPr marL="447570" indent="0">
              <a:buFontTx/>
              <a:buNone/>
              <a:tabLst/>
              <a:defRPr sz="1500">
                <a:solidFill>
                  <a:srgbClr val="FFFFFF"/>
                </a:solidFill>
              </a:defRPr>
            </a:lvl2pPr>
            <a:lvl3pPr marL="895140" indent="0">
              <a:buFontTx/>
              <a:buNone/>
              <a:tabLst/>
              <a:defRPr sz="1500">
                <a:solidFill>
                  <a:srgbClr val="FFFFFF"/>
                </a:solidFill>
              </a:defRPr>
            </a:lvl3pPr>
            <a:lvl4pPr marL="1342707" indent="0">
              <a:buFontTx/>
              <a:buNone/>
              <a:tabLst/>
              <a:defRPr sz="1500">
                <a:solidFill>
                  <a:srgbClr val="FFFFFF"/>
                </a:solidFill>
              </a:defRPr>
            </a:lvl4pPr>
            <a:lvl5pPr marL="1790278" indent="0">
              <a:buFontTx/>
              <a:buNone/>
              <a:tabLst/>
              <a:defRPr sz="1500">
                <a:solidFill>
                  <a:srgbClr val="FFFFFF"/>
                </a:solidFill>
              </a:defRPr>
            </a:lvl5pPr>
          </a:lstStyle>
          <a:p>
            <a:pPr lvl="0"/>
            <a:r>
              <a:rPr lang="en-US" smtClean="0"/>
              <a:t>Click to edit Master text styles</a:t>
            </a:r>
          </a:p>
        </p:txBody>
      </p:sp>
      <p:sp>
        <p:nvSpPr>
          <p:cNvPr id="14" name="Text Placeholder 12"/>
          <p:cNvSpPr>
            <a:spLocks noGrp="1"/>
          </p:cNvSpPr>
          <p:nvPr>
            <p:ph type="body" sz="quarter" idx="17"/>
          </p:nvPr>
        </p:nvSpPr>
        <p:spPr>
          <a:xfrm>
            <a:off x="4576678" y="1238616"/>
            <a:ext cx="3881622" cy="284429"/>
          </a:xfrm>
          <a:solidFill>
            <a:schemeClr val="accent2"/>
          </a:solidFill>
        </p:spPr>
        <p:txBody>
          <a:bodyPr lIns="97922">
            <a:noAutofit/>
          </a:bodyPr>
          <a:lstStyle>
            <a:lvl1pPr marL="0" indent="0">
              <a:buFontTx/>
              <a:buNone/>
              <a:tabLst/>
              <a:defRPr sz="1500">
                <a:solidFill>
                  <a:srgbClr val="FFFFFF"/>
                </a:solidFill>
              </a:defRPr>
            </a:lvl1pPr>
            <a:lvl2pPr marL="447570" indent="0">
              <a:buFontTx/>
              <a:buNone/>
              <a:tabLst/>
              <a:defRPr sz="1500">
                <a:solidFill>
                  <a:srgbClr val="FFFFFF"/>
                </a:solidFill>
              </a:defRPr>
            </a:lvl2pPr>
            <a:lvl3pPr marL="895140" indent="0">
              <a:buFontTx/>
              <a:buNone/>
              <a:tabLst/>
              <a:defRPr sz="1500">
                <a:solidFill>
                  <a:srgbClr val="FFFFFF"/>
                </a:solidFill>
              </a:defRPr>
            </a:lvl3pPr>
            <a:lvl4pPr marL="1342707" indent="0">
              <a:buFontTx/>
              <a:buNone/>
              <a:tabLst/>
              <a:defRPr sz="1500">
                <a:solidFill>
                  <a:srgbClr val="FFFFFF"/>
                </a:solidFill>
              </a:defRPr>
            </a:lvl4pPr>
            <a:lvl5pPr marL="1790278" indent="0">
              <a:buFontTx/>
              <a:buNone/>
              <a:tabLst/>
              <a:defRPr sz="1500">
                <a:solidFill>
                  <a:srgbClr val="FFFFFF"/>
                </a:solidFill>
              </a:defRPr>
            </a:lvl5pPr>
          </a:lstStyle>
          <a:p>
            <a:pPr lvl="0"/>
            <a:r>
              <a:rPr lang="en-US" smtClean="0"/>
              <a:t>Click to edit Master text styles</a:t>
            </a:r>
          </a:p>
        </p:txBody>
      </p:sp>
      <p:pic>
        <p:nvPicPr>
          <p:cNvPr id="12" name="Picture 11" descr="OTK_Mdm_Horiz_NBlue_RGB_DARKbg.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63640" y="4579818"/>
            <a:ext cx="1546667" cy="391111"/>
          </a:xfrm>
          <a:prstGeom prst="rect">
            <a:avLst/>
          </a:prstGeom>
        </p:spPr>
      </p:pic>
    </p:spTree>
    <p:extLst>
      <p:ext uri="{BB962C8B-B14F-4D97-AF65-F5344CB8AC3E}">
        <p14:creationId xmlns:p14="http://schemas.microsoft.com/office/powerpoint/2010/main" val="256125338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E6773B7-6E52-4096-856A-408C15E0B713}" type="datetime1">
              <a:rPr lang="en-US" smtClean="0">
                <a:solidFill>
                  <a:srgbClr val="848A8C"/>
                </a:solidFill>
              </a:rPr>
              <a:pPr/>
              <a:t>5/26/2016</a:t>
            </a:fld>
            <a:endParaRPr lang="fi-FI" dirty="0">
              <a:solidFill>
                <a:srgbClr val="848A8C"/>
              </a:solidFill>
            </a:endParaRPr>
          </a:p>
        </p:txBody>
      </p:sp>
      <p:sp>
        <p:nvSpPr>
          <p:cNvPr id="5" name="Footer Placeholder 4"/>
          <p:cNvSpPr>
            <a:spLocks noGrp="1"/>
          </p:cNvSpPr>
          <p:nvPr>
            <p:ph type="ftr" sz="quarter" idx="11"/>
          </p:nvPr>
        </p:nvSpPr>
        <p:spPr/>
        <p:txBody>
          <a:bodyPr/>
          <a:lstStyle/>
          <a:p>
            <a:r>
              <a:rPr lang="en-US" dirty="0" smtClean="0">
                <a:solidFill>
                  <a:srgbClr val="848A8C"/>
                </a:solidFill>
              </a:rPr>
              <a:t>TITLE / SPEAKER / CONFIDENTIAL</a:t>
            </a:r>
            <a:endParaRPr lang="fi-FI" dirty="0">
              <a:solidFill>
                <a:srgbClr val="848A8C"/>
              </a:solidFill>
            </a:endParaRPr>
          </a:p>
        </p:txBody>
      </p:sp>
      <p:sp>
        <p:nvSpPr>
          <p:cNvPr id="6" name="Slide Number Placeholder 5"/>
          <p:cNvSpPr>
            <a:spLocks noGrp="1"/>
          </p:cNvSpPr>
          <p:nvPr>
            <p:ph type="sldNum" sz="quarter" idx="12"/>
          </p:nvPr>
        </p:nvSpPr>
        <p:spPr/>
        <p:txBody>
          <a:bodyPr/>
          <a:lstStyle/>
          <a:p>
            <a:fld id="{DC4FA5F9-085A-C542-B101-F4EC4335D76F}" type="slidenum">
              <a:rPr lang="fi-FI" smtClean="0">
                <a:solidFill>
                  <a:srgbClr val="848A8C"/>
                </a:solidFill>
              </a:rPr>
              <a:pPr/>
              <a:t>‹#›</a:t>
            </a:fld>
            <a:endParaRPr lang="fi-FI">
              <a:solidFill>
                <a:srgbClr val="848A8C"/>
              </a:solidFill>
            </a:endParaRPr>
          </a:p>
        </p:txBody>
      </p:sp>
      <p:sp>
        <p:nvSpPr>
          <p:cNvPr id="7" name="Title 1"/>
          <p:cNvSpPr>
            <a:spLocks noGrp="1"/>
          </p:cNvSpPr>
          <p:nvPr>
            <p:ph type="title" hasCustomPrompt="1"/>
          </p:nvPr>
        </p:nvSpPr>
        <p:spPr>
          <a:xfrm>
            <a:off x="287954" y="207341"/>
            <a:ext cx="8562373" cy="873805"/>
          </a:xfrm>
        </p:spPr>
        <p:txBody>
          <a:bodyPr anchor="ctr">
            <a:noAutofit/>
          </a:bodyPr>
          <a:lstStyle>
            <a:lvl1pPr>
              <a:lnSpc>
                <a:spcPct val="100000"/>
              </a:lnSpc>
              <a:defRPr sz="3600" b="0" i="0" cap="none">
                <a:solidFill>
                  <a:schemeClr val="accent2"/>
                </a:solidFill>
                <a:latin typeface="Franklin Gothic Book"/>
                <a:cs typeface="Franklin Gothic Book"/>
              </a:defRPr>
            </a:lvl1pPr>
          </a:lstStyle>
          <a:p>
            <a:r>
              <a:rPr lang="fi-FI" noProof="0" dirty="0" err="1" smtClean="0"/>
              <a:t>Click</a:t>
            </a:r>
            <a:r>
              <a:rPr lang="fi-FI" noProof="0" dirty="0" smtClean="0"/>
              <a:t> to </a:t>
            </a:r>
            <a:r>
              <a:rPr lang="fi-FI" noProof="0" dirty="0" err="1" smtClean="0"/>
              <a:t>edit</a:t>
            </a:r>
            <a:r>
              <a:rPr lang="fi-FI" noProof="0" dirty="0" smtClean="0"/>
              <a:t> </a:t>
            </a:r>
            <a:r>
              <a:rPr lang="fi-FI" noProof="0" dirty="0" err="1" smtClean="0"/>
              <a:t>master</a:t>
            </a:r>
            <a:r>
              <a:rPr lang="fi-FI" noProof="0" dirty="0" smtClean="0"/>
              <a:t> </a:t>
            </a:r>
            <a:r>
              <a:rPr lang="fi-FI" noProof="0" dirty="0" err="1" smtClean="0"/>
              <a:t>title</a:t>
            </a:r>
            <a:r>
              <a:rPr lang="fi-FI" noProof="0" dirty="0" smtClean="0"/>
              <a:t> </a:t>
            </a:r>
            <a:r>
              <a:rPr lang="fi-FI" noProof="0" dirty="0" err="1" smtClean="0"/>
              <a:t>style</a:t>
            </a:r>
            <a:endParaRPr lang="fi-FI" noProof="0" dirty="0"/>
          </a:p>
        </p:txBody>
      </p:sp>
      <p:sp>
        <p:nvSpPr>
          <p:cNvPr id="3" name="Content Placeholder 2"/>
          <p:cNvSpPr>
            <a:spLocks noGrp="1"/>
          </p:cNvSpPr>
          <p:nvPr>
            <p:ph sz="quarter" idx="14"/>
          </p:nvPr>
        </p:nvSpPr>
        <p:spPr>
          <a:xfrm>
            <a:off x="4572001" y="1210242"/>
            <a:ext cx="4292592" cy="3212092"/>
          </a:xfrm>
        </p:spPr>
        <p:txBody>
          <a:bodyPr>
            <a:normAutofit/>
          </a:bodyPr>
          <a:lstStyle>
            <a:lvl1pPr>
              <a:defRPr sz="2200">
                <a:solidFill>
                  <a:srgbClr val="191A16"/>
                </a:solidFill>
                <a:latin typeface="Franklin Gothic Book"/>
                <a:cs typeface="Franklin Gothic Book"/>
              </a:defRPr>
            </a:lvl1pPr>
            <a:lvl2pPr>
              <a:defRPr sz="1800">
                <a:solidFill>
                  <a:srgbClr val="191A16"/>
                </a:solidFill>
                <a:latin typeface="Franklin Gothic Book"/>
                <a:cs typeface="Franklin Gothic Book"/>
              </a:defRPr>
            </a:lvl2pPr>
            <a:lvl3pPr>
              <a:defRPr sz="1600">
                <a:solidFill>
                  <a:srgbClr val="191A16"/>
                </a:solidFill>
                <a:latin typeface="Franklin Gothic Book"/>
                <a:cs typeface="Franklin Gothic Book"/>
              </a:defRPr>
            </a:lvl3pPr>
            <a:lvl4pPr>
              <a:defRPr sz="1500">
                <a:solidFill>
                  <a:srgbClr val="191A16"/>
                </a:solidFill>
                <a:latin typeface="Franklin Gothic Book"/>
                <a:cs typeface="Franklin Gothic Book"/>
              </a:defRPr>
            </a:lvl4pPr>
            <a:lvl5pPr>
              <a:defRPr sz="1500">
                <a:solidFill>
                  <a:srgbClr val="191A16"/>
                </a:solidFill>
                <a:latin typeface="Franklin Gothic Book"/>
                <a:cs typeface="Franklin Gothic Book"/>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8"/>
          <p:cNvSpPr>
            <a:spLocks noGrp="1"/>
          </p:cNvSpPr>
          <p:nvPr>
            <p:ph sz="quarter" idx="15"/>
          </p:nvPr>
        </p:nvSpPr>
        <p:spPr>
          <a:xfrm>
            <a:off x="284936" y="1213762"/>
            <a:ext cx="3970557" cy="322150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1" name="Picture 10" descr="OTK_Mdm_Horiz_NBlue_RGB_DARKbg.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63640" y="4579818"/>
            <a:ext cx="1546667" cy="391111"/>
          </a:xfrm>
          <a:prstGeom prst="rect">
            <a:avLst/>
          </a:prstGeom>
        </p:spPr>
      </p:pic>
    </p:spTree>
    <p:extLst>
      <p:ext uri="{BB962C8B-B14F-4D97-AF65-F5344CB8AC3E}">
        <p14:creationId xmlns:p14="http://schemas.microsoft.com/office/powerpoint/2010/main" val="8720316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wo columns_WHITE_logo">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E6773B7-6E52-4096-856A-408C15E0B713}" type="datetime1">
              <a:rPr lang="en-US" smtClean="0">
                <a:solidFill>
                  <a:srgbClr val="848A8C"/>
                </a:solidFill>
              </a:rPr>
              <a:pPr/>
              <a:t>5/26/2016</a:t>
            </a:fld>
            <a:endParaRPr lang="fi-FI" dirty="0">
              <a:solidFill>
                <a:srgbClr val="848A8C"/>
              </a:solidFill>
            </a:endParaRPr>
          </a:p>
        </p:txBody>
      </p:sp>
      <p:sp>
        <p:nvSpPr>
          <p:cNvPr id="5" name="Footer Placeholder 4"/>
          <p:cNvSpPr>
            <a:spLocks noGrp="1"/>
          </p:cNvSpPr>
          <p:nvPr>
            <p:ph type="ftr" sz="quarter" idx="11"/>
          </p:nvPr>
        </p:nvSpPr>
        <p:spPr/>
        <p:txBody>
          <a:bodyPr/>
          <a:lstStyle/>
          <a:p>
            <a:r>
              <a:rPr lang="en-US" dirty="0" smtClean="0">
                <a:solidFill>
                  <a:srgbClr val="848A8C"/>
                </a:solidFill>
              </a:rPr>
              <a:t>TITLE / SPEAKER / CONFIDENTIAL</a:t>
            </a:r>
            <a:endParaRPr lang="fi-FI" dirty="0">
              <a:solidFill>
                <a:srgbClr val="848A8C"/>
              </a:solidFill>
            </a:endParaRPr>
          </a:p>
        </p:txBody>
      </p:sp>
      <p:sp>
        <p:nvSpPr>
          <p:cNvPr id="6" name="Slide Number Placeholder 5"/>
          <p:cNvSpPr>
            <a:spLocks noGrp="1"/>
          </p:cNvSpPr>
          <p:nvPr>
            <p:ph type="sldNum" sz="quarter" idx="12"/>
          </p:nvPr>
        </p:nvSpPr>
        <p:spPr/>
        <p:txBody>
          <a:bodyPr/>
          <a:lstStyle/>
          <a:p>
            <a:fld id="{DC4FA5F9-085A-C542-B101-F4EC4335D76F}" type="slidenum">
              <a:rPr lang="fi-FI" smtClean="0">
                <a:solidFill>
                  <a:srgbClr val="848A8C"/>
                </a:solidFill>
              </a:rPr>
              <a:pPr/>
              <a:t>‹#›</a:t>
            </a:fld>
            <a:endParaRPr lang="fi-FI">
              <a:solidFill>
                <a:srgbClr val="848A8C"/>
              </a:solidFill>
            </a:endParaRPr>
          </a:p>
        </p:txBody>
      </p:sp>
      <p:sp>
        <p:nvSpPr>
          <p:cNvPr id="7" name="Title 1"/>
          <p:cNvSpPr>
            <a:spLocks noGrp="1"/>
          </p:cNvSpPr>
          <p:nvPr>
            <p:ph type="title" hasCustomPrompt="1"/>
          </p:nvPr>
        </p:nvSpPr>
        <p:spPr>
          <a:xfrm>
            <a:off x="287954" y="207341"/>
            <a:ext cx="8562373" cy="873805"/>
          </a:xfrm>
        </p:spPr>
        <p:txBody>
          <a:bodyPr anchor="ctr">
            <a:noAutofit/>
          </a:bodyPr>
          <a:lstStyle>
            <a:lvl1pPr>
              <a:lnSpc>
                <a:spcPct val="100000"/>
              </a:lnSpc>
              <a:defRPr sz="3600" b="0" i="0" cap="none">
                <a:solidFill>
                  <a:schemeClr val="accent2"/>
                </a:solidFill>
                <a:latin typeface="Franklin Gothic Book"/>
                <a:cs typeface="Franklin Gothic Book"/>
              </a:defRPr>
            </a:lvl1pPr>
          </a:lstStyle>
          <a:p>
            <a:r>
              <a:rPr lang="fi-FI" noProof="0" dirty="0" err="1" smtClean="0"/>
              <a:t>Click</a:t>
            </a:r>
            <a:r>
              <a:rPr lang="fi-FI" noProof="0" dirty="0" smtClean="0"/>
              <a:t> to </a:t>
            </a:r>
            <a:r>
              <a:rPr lang="fi-FI" noProof="0" dirty="0" err="1" smtClean="0"/>
              <a:t>edit</a:t>
            </a:r>
            <a:r>
              <a:rPr lang="fi-FI" noProof="0" dirty="0" smtClean="0"/>
              <a:t> </a:t>
            </a:r>
            <a:r>
              <a:rPr lang="fi-FI" noProof="0" dirty="0" err="1" smtClean="0"/>
              <a:t>master</a:t>
            </a:r>
            <a:r>
              <a:rPr lang="fi-FI" noProof="0" dirty="0" smtClean="0"/>
              <a:t> </a:t>
            </a:r>
            <a:r>
              <a:rPr lang="fi-FI" noProof="0" dirty="0" err="1" smtClean="0"/>
              <a:t>title</a:t>
            </a:r>
            <a:r>
              <a:rPr lang="fi-FI" noProof="0" dirty="0" smtClean="0"/>
              <a:t> </a:t>
            </a:r>
            <a:r>
              <a:rPr lang="fi-FI" noProof="0" dirty="0" err="1" smtClean="0"/>
              <a:t>style</a:t>
            </a:r>
            <a:endParaRPr lang="fi-FI" noProof="0" dirty="0"/>
          </a:p>
        </p:txBody>
      </p:sp>
      <p:sp>
        <p:nvSpPr>
          <p:cNvPr id="3" name="Content Placeholder 2"/>
          <p:cNvSpPr>
            <a:spLocks noGrp="1"/>
          </p:cNvSpPr>
          <p:nvPr>
            <p:ph sz="quarter" idx="14"/>
          </p:nvPr>
        </p:nvSpPr>
        <p:spPr>
          <a:xfrm>
            <a:off x="4572001" y="1210242"/>
            <a:ext cx="4292592" cy="3212092"/>
          </a:xfrm>
        </p:spPr>
        <p:txBody>
          <a:bodyPr>
            <a:normAutofit/>
          </a:bodyPr>
          <a:lstStyle>
            <a:lvl1pPr>
              <a:defRPr sz="2200">
                <a:solidFill>
                  <a:srgbClr val="191A16"/>
                </a:solidFill>
                <a:latin typeface="Franklin Gothic Book"/>
                <a:cs typeface="Franklin Gothic Book"/>
              </a:defRPr>
            </a:lvl1pPr>
            <a:lvl2pPr>
              <a:defRPr sz="1800">
                <a:solidFill>
                  <a:srgbClr val="191A16"/>
                </a:solidFill>
                <a:latin typeface="Franklin Gothic Book"/>
                <a:cs typeface="Franklin Gothic Book"/>
              </a:defRPr>
            </a:lvl2pPr>
            <a:lvl3pPr>
              <a:defRPr sz="1600">
                <a:solidFill>
                  <a:srgbClr val="191A16"/>
                </a:solidFill>
                <a:latin typeface="Franklin Gothic Book"/>
                <a:cs typeface="Franklin Gothic Book"/>
              </a:defRPr>
            </a:lvl3pPr>
            <a:lvl4pPr>
              <a:defRPr sz="1500">
                <a:solidFill>
                  <a:srgbClr val="191A16"/>
                </a:solidFill>
                <a:latin typeface="Franklin Gothic Book"/>
                <a:cs typeface="Franklin Gothic Book"/>
              </a:defRPr>
            </a:lvl4pPr>
            <a:lvl5pPr>
              <a:defRPr sz="1500">
                <a:solidFill>
                  <a:srgbClr val="191A16"/>
                </a:solidFill>
                <a:latin typeface="Franklin Gothic Book"/>
                <a:cs typeface="Franklin Gothic Book"/>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8"/>
          <p:cNvSpPr>
            <a:spLocks noGrp="1"/>
          </p:cNvSpPr>
          <p:nvPr>
            <p:ph sz="quarter" idx="15"/>
          </p:nvPr>
        </p:nvSpPr>
        <p:spPr>
          <a:xfrm>
            <a:off x="284936" y="1213762"/>
            <a:ext cx="3970557" cy="322150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Picture 9" descr="OTK_Mdm_Horiz_White_RGB_DARKbg.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4680" y="4579202"/>
            <a:ext cx="1546667" cy="391111"/>
          </a:xfrm>
          <a:prstGeom prst="rect">
            <a:avLst/>
          </a:prstGeom>
        </p:spPr>
      </p:pic>
    </p:spTree>
    <p:extLst>
      <p:ext uri="{BB962C8B-B14F-4D97-AF65-F5344CB8AC3E}">
        <p14:creationId xmlns:p14="http://schemas.microsoft.com/office/powerpoint/2010/main" val="73693048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column / colour box">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87952" y="267897"/>
            <a:ext cx="1846398" cy="1361911"/>
          </a:xfrm>
          <a:solidFill>
            <a:schemeClr val="accent2"/>
          </a:solidFill>
        </p:spPr>
        <p:txBody>
          <a:bodyPr lIns="97859" tIns="65238" anchor="t">
            <a:normAutofit/>
          </a:bodyPr>
          <a:lstStyle>
            <a:lvl1pPr>
              <a:lnSpc>
                <a:spcPct val="90000"/>
              </a:lnSpc>
              <a:defRPr sz="2200" b="0" i="0" cap="none">
                <a:solidFill>
                  <a:schemeClr val="bg2"/>
                </a:solidFill>
                <a:latin typeface="Franklin Gothic Book"/>
                <a:cs typeface="Franklin Gothic Book"/>
              </a:defRPr>
            </a:lvl1pPr>
          </a:lstStyle>
          <a:p>
            <a:r>
              <a:rPr lang="fi-FI" noProof="0" dirty="0" err="1" smtClean="0"/>
              <a:t>Click</a:t>
            </a:r>
            <a:r>
              <a:rPr lang="fi-FI" noProof="0" dirty="0" smtClean="0"/>
              <a:t> to </a:t>
            </a:r>
            <a:r>
              <a:rPr lang="fi-FI" noProof="0" dirty="0" err="1" smtClean="0"/>
              <a:t>edit</a:t>
            </a:r>
            <a:r>
              <a:rPr lang="fi-FI" noProof="0" dirty="0" smtClean="0"/>
              <a:t> </a:t>
            </a:r>
            <a:r>
              <a:rPr lang="fi-FI" noProof="0" dirty="0" err="1" smtClean="0"/>
              <a:t>master</a:t>
            </a:r>
            <a:r>
              <a:rPr lang="fi-FI" noProof="0" dirty="0" smtClean="0"/>
              <a:t> </a:t>
            </a:r>
            <a:r>
              <a:rPr lang="fi-FI" noProof="0" dirty="0" err="1" smtClean="0"/>
              <a:t>title</a:t>
            </a:r>
            <a:r>
              <a:rPr lang="fi-FI" noProof="0" dirty="0" smtClean="0"/>
              <a:t> </a:t>
            </a:r>
            <a:r>
              <a:rPr lang="fi-FI" noProof="0" dirty="0" err="1" smtClean="0"/>
              <a:t>style</a:t>
            </a:r>
            <a:endParaRPr lang="fi-FI" noProof="0" dirty="0"/>
          </a:p>
        </p:txBody>
      </p:sp>
      <p:sp>
        <p:nvSpPr>
          <p:cNvPr id="4" name="Date Placeholder 3"/>
          <p:cNvSpPr>
            <a:spLocks noGrp="1"/>
          </p:cNvSpPr>
          <p:nvPr>
            <p:ph type="dt" sz="half" idx="10"/>
          </p:nvPr>
        </p:nvSpPr>
        <p:spPr/>
        <p:txBody>
          <a:bodyPr/>
          <a:lstStyle/>
          <a:p>
            <a:fld id="{F1A5CA5A-2780-4429-AA04-E148E27329D9}" type="datetime1">
              <a:rPr lang="en-US" smtClean="0">
                <a:solidFill>
                  <a:srgbClr val="848A8C"/>
                </a:solidFill>
              </a:rPr>
              <a:pPr/>
              <a:t>5/26/2016</a:t>
            </a:fld>
            <a:endParaRPr lang="fi-FI">
              <a:solidFill>
                <a:srgbClr val="848A8C"/>
              </a:solidFill>
            </a:endParaRPr>
          </a:p>
        </p:txBody>
      </p:sp>
      <p:sp>
        <p:nvSpPr>
          <p:cNvPr id="5" name="Footer Placeholder 4"/>
          <p:cNvSpPr>
            <a:spLocks noGrp="1"/>
          </p:cNvSpPr>
          <p:nvPr>
            <p:ph type="ftr" sz="quarter" idx="11"/>
          </p:nvPr>
        </p:nvSpPr>
        <p:spPr/>
        <p:txBody>
          <a:bodyPr/>
          <a:lstStyle/>
          <a:p>
            <a:r>
              <a:rPr lang="en-US" dirty="0" smtClean="0">
                <a:solidFill>
                  <a:srgbClr val="848A8C"/>
                </a:solidFill>
              </a:rPr>
              <a:t>TITLE / SPEAKER / CONFIDENTIAL</a:t>
            </a:r>
            <a:endParaRPr lang="fi-FI" dirty="0">
              <a:solidFill>
                <a:srgbClr val="848A8C"/>
              </a:solidFill>
            </a:endParaRPr>
          </a:p>
        </p:txBody>
      </p:sp>
      <p:sp>
        <p:nvSpPr>
          <p:cNvPr id="6" name="Slide Number Placeholder 5"/>
          <p:cNvSpPr>
            <a:spLocks noGrp="1"/>
          </p:cNvSpPr>
          <p:nvPr>
            <p:ph type="sldNum" sz="quarter" idx="12"/>
          </p:nvPr>
        </p:nvSpPr>
        <p:spPr/>
        <p:txBody>
          <a:bodyPr/>
          <a:lstStyle/>
          <a:p>
            <a:fld id="{DC4FA5F9-085A-C542-B101-F4EC4335D76F}" type="slidenum">
              <a:rPr lang="fi-FI" smtClean="0">
                <a:solidFill>
                  <a:srgbClr val="848A8C"/>
                </a:solidFill>
              </a:rPr>
              <a:pPr/>
              <a:t>‹#›</a:t>
            </a:fld>
            <a:endParaRPr lang="fi-FI">
              <a:solidFill>
                <a:srgbClr val="848A8C"/>
              </a:solidFill>
            </a:endParaRPr>
          </a:p>
        </p:txBody>
      </p:sp>
      <p:sp>
        <p:nvSpPr>
          <p:cNvPr id="9" name="Content Placeholder 8"/>
          <p:cNvSpPr>
            <a:spLocks noGrp="1"/>
          </p:cNvSpPr>
          <p:nvPr>
            <p:ph sz="quarter" idx="13"/>
          </p:nvPr>
        </p:nvSpPr>
        <p:spPr>
          <a:xfrm>
            <a:off x="2257921" y="258743"/>
            <a:ext cx="3190289" cy="4163423"/>
          </a:xfrm>
        </p:spPr>
        <p:txBody>
          <a:bodyPr>
            <a:normAutofit/>
          </a:bodyPr>
          <a:lstStyle>
            <a:lvl1pPr>
              <a:defRPr sz="1600">
                <a:solidFill>
                  <a:schemeClr val="tx1"/>
                </a:solidFill>
                <a:latin typeface="Franklin Gothic Book"/>
                <a:cs typeface="Franklin Gothic Book"/>
              </a:defRPr>
            </a:lvl1pPr>
            <a:lvl2pPr>
              <a:defRPr sz="1500">
                <a:solidFill>
                  <a:schemeClr val="tx1"/>
                </a:solidFill>
                <a:latin typeface="Franklin Gothic Book"/>
                <a:cs typeface="Franklin Gothic Book"/>
              </a:defRPr>
            </a:lvl2pPr>
            <a:lvl3pPr>
              <a:defRPr sz="1300">
                <a:solidFill>
                  <a:schemeClr val="tx1"/>
                </a:solidFill>
                <a:latin typeface="Franklin Gothic Book"/>
                <a:cs typeface="Franklin Gothic Book"/>
              </a:defRPr>
            </a:lvl3pPr>
            <a:lvl4pPr>
              <a:defRPr sz="1100">
                <a:solidFill>
                  <a:schemeClr val="tx1"/>
                </a:solidFill>
                <a:latin typeface="Franklin Gothic Book"/>
                <a:cs typeface="Franklin Gothic Book"/>
              </a:defRPr>
            </a:lvl4pPr>
            <a:lvl5pPr>
              <a:defRPr sz="1100">
                <a:solidFill>
                  <a:schemeClr val="tx1"/>
                </a:solidFill>
                <a:latin typeface="Franklin Gothic Book"/>
                <a:cs typeface="Franklin Gothic Book"/>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4"/>
          </p:nvPr>
        </p:nvSpPr>
        <p:spPr>
          <a:xfrm>
            <a:off x="287952" y="1730526"/>
            <a:ext cx="1846398" cy="2600363"/>
          </a:xfrm>
          <a:solidFill>
            <a:schemeClr val="accent2"/>
          </a:solidFill>
        </p:spPr>
        <p:txBody>
          <a:bodyPr lIns="97859" tIns="65238" anchor="t">
            <a:normAutofit/>
          </a:bodyPr>
          <a:lstStyle>
            <a:lvl1pPr marL="0" indent="0">
              <a:buNone/>
              <a:defRPr sz="1300">
                <a:solidFill>
                  <a:schemeClr val="bg2"/>
                </a:solidFill>
                <a:latin typeface="Franklin Gothic Book"/>
                <a:cs typeface="Franklin Gothic Book"/>
              </a:defRPr>
            </a:lvl1pPr>
            <a:lvl2pPr marL="447569" indent="0">
              <a:buNone/>
              <a:defRPr>
                <a:solidFill>
                  <a:srgbClr val="FFFFFF"/>
                </a:solidFill>
              </a:defRPr>
            </a:lvl2pPr>
            <a:lvl3pPr marL="895138" indent="0">
              <a:buNone/>
              <a:defRPr>
                <a:solidFill>
                  <a:srgbClr val="FFFFFF"/>
                </a:solidFill>
              </a:defRPr>
            </a:lvl3pPr>
            <a:lvl4pPr marL="1342707" indent="0">
              <a:buNone/>
              <a:defRPr>
                <a:solidFill>
                  <a:srgbClr val="FFFFFF"/>
                </a:solidFill>
              </a:defRPr>
            </a:lvl4pPr>
            <a:lvl5pPr marL="1790279" indent="0">
              <a:buNone/>
              <a:defRPr>
                <a:solidFill>
                  <a:srgbClr val="FFFFFF"/>
                </a:solidFill>
              </a:defRPr>
            </a:lvl5pPr>
          </a:lstStyle>
          <a:p>
            <a:pPr lvl="0"/>
            <a:r>
              <a:rPr lang="en-US" smtClean="0"/>
              <a:t>Click to edit Master text styles</a:t>
            </a:r>
          </a:p>
        </p:txBody>
      </p:sp>
      <p:sp>
        <p:nvSpPr>
          <p:cNvPr id="8" name="Content Placeholder 8"/>
          <p:cNvSpPr>
            <a:spLocks noGrp="1"/>
          </p:cNvSpPr>
          <p:nvPr>
            <p:ph sz="quarter" idx="15"/>
          </p:nvPr>
        </p:nvSpPr>
        <p:spPr>
          <a:xfrm>
            <a:off x="5580862" y="258743"/>
            <a:ext cx="3190289" cy="4163423"/>
          </a:xfrm>
        </p:spPr>
        <p:txBody>
          <a:bodyPr>
            <a:normAutofit/>
          </a:bodyPr>
          <a:lstStyle>
            <a:lvl1pPr>
              <a:defRPr sz="1600">
                <a:solidFill>
                  <a:schemeClr val="tx1"/>
                </a:solidFill>
                <a:latin typeface="Franklin Gothic Book"/>
                <a:cs typeface="Franklin Gothic Book"/>
              </a:defRPr>
            </a:lvl1pPr>
            <a:lvl2pPr>
              <a:defRPr sz="1500">
                <a:solidFill>
                  <a:schemeClr val="tx1"/>
                </a:solidFill>
                <a:latin typeface="Franklin Gothic Book"/>
                <a:cs typeface="Franklin Gothic Book"/>
              </a:defRPr>
            </a:lvl2pPr>
            <a:lvl3pPr>
              <a:defRPr sz="1300">
                <a:solidFill>
                  <a:schemeClr val="tx1"/>
                </a:solidFill>
                <a:latin typeface="Franklin Gothic Book"/>
                <a:cs typeface="Franklin Gothic Book"/>
              </a:defRPr>
            </a:lvl3pPr>
            <a:lvl4pPr>
              <a:defRPr sz="1100">
                <a:solidFill>
                  <a:schemeClr val="tx1"/>
                </a:solidFill>
                <a:latin typeface="Franklin Gothic Book"/>
                <a:cs typeface="Franklin Gothic Book"/>
              </a:defRPr>
            </a:lvl4pPr>
            <a:lvl5pPr>
              <a:defRPr sz="1100">
                <a:solidFill>
                  <a:schemeClr val="tx1"/>
                </a:solidFill>
                <a:latin typeface="Franklin Gothic Book"/>
                <a:cs typeface="Franklin Gothic Book"/>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9" descr="OTK_Mdm_Horiz_NBlue_RGB_DARKbg.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63640" y="4579818"/>
            <a:ext cx="1546667" cy="391111"/>
          </a:xfrm>
          <a:prstGeom prst="rect">
            <a:avLst/>
          </a:prstGeom>
        </p:spPr>
      </p:pic>
    </p:spTree>
    <p:extLst>
      <p:ext uri="{BB962C8B-B14F-4D97-AF65-F5344CB8AC3E}">
        <p14:creationId xmlns:p14="http://schemas.microsoft.com/office/powerpoint/2010/main" val="364490478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elve boxe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86FC062-55E8-4A04-BDA7-B1529F14758B}" type="datetime1">
              <a:rPr lang="en-US" smtClean="0">
                <a:solidFill>
                  <a:srgbClr val="848A8C"/>
                </a:solidFill>
              </a:rPr>
              <a:pPr/>
              <a:t>5/26/2016</a:t>
            </a:fld>
            <a:endParaRPr lang="fi-FI">
              <a:solidFill>
                <a:srgbClr val="848A8C"/>
              </a:solidFill>
            </a:endParaRPr>
          </a:p>
        </p:txBody>
      </p:sp>
      <p:sp>
        <p:nvSpPr>
          <p:cNvPr id="5" name="Footer Placeholder 4"/>
          <p:cNvSpPr>
            <a:spLocks noGrp="1"/>
          </p:cNvSpPr>
          <p:nvPr>
            <p:ph type="ftr" sz="quarter" idx="11"/>
          </p:nvPr>
        </p:nvSpPr>
        <p:spPr/>
        <p:txBody>
          <a:bodyPr/>
          <a:lstStyle/>
          <a:p>
            <a:r>
              <a:rPr lang="en-US" dirty="0" smtClean="0">
                <a:solidFill>
                  <a:srgbClr val="848A8C"/>
                </a:solidFill>
              </a:rPr>
              <a:t>TITLE / SPEAKER / CONFIDENTIAL</a:t>
            </a:r>
            <a:endParaRPr lang="fi-FI">
              <a:solidFill>
                <a:srgbClr val="848A8C"/>
              </a:solidFill>
            </a:endParaRPr>
          </a:p>
        </p:txBody>
      </p:sp>
      <p:sp>
        <p:nvSpPr>
          <p:cNvPr id="6" name="Slide Number Placeholder 5"/>
          <p:cNvSpPr>
            <a:spLocks noGrp="1"/>
          </p:cNvSpPr>
          <p:nvPr>
            <p:ph type="sldNum" sz="quarter" idx="12"/>
          </p:nvPr>
        </p:nvSpPr>
        <p:spPr/>
        <p:txBody>
          <a:bodyPr/>
          <a:lstStyle/>
          <a:p>
            <a:fld id="{DC4FA5F9-085A-C542-B101-F4EC4335D76F}" type="slidenum">
              <a:rPr lang="fi-FI" smtClean="0">
                <a:solidFill>
                  <a:srgbClr val="848A8C"/>
                </a:solidFill>
              </a:rPr>
              <a:pPr/>
              <a:t>‹#›</a:t>
            </a:fld>
            <a:endParaRPr lang="fi-FI">
              <a:solidFill>
                <a:srgbClr val="848A8C"/>
              </a:solidFill>
            </a:endParaRPr>
          </a:p>
        </p:txBody>
      </p:sp>
      <p:sp>
        <p:nvSpPr>
          <p:cNvPr id="14" name="Content Placeholder 13"/>
          <p:cNvSpPr>
            <a:spLocks noGrp="1"/>
          </p:cNvSpPr>
          <p:nvPr>
            <p:ph sz="quarter" idx="16"/>
          </p:nvPr>
        </p:nvSpPr>
        <p:spPr>
          <a:xfrm>
            <a:off x="284240" y="1089669"/>
            <a:ext cx="2783264" cy="752086"/>
          </a:xfrm>
        </p:spPr>
        <p:txBody>
          <a:bodyPr>
            <a:noAutofit/>
          </a:bodyPr>
          <a:lstStyle>
            <a:lvl1pPr marL="0" indent="0">
              <a:buNone/>
              <a:defRPr sz="1300"/>
            </a:lvl1pPr>
            <a:lvl2pPr marL="447569" indent="0">
              <a:buNone/>
              <a:defRPr sz="1100"/>
            </a:lvl2pPr>
            <a:lvl3pPr marL="895138" indent="0">
              <a:buNone/>
              <a:defRPr sz="1000"/>
            </a:lvl3pPr>
            <a:lvl4pPr marL="1342707" indent="0">
              <a:buNone/>
              <a:defRPr sz="1000"/>
            </a:lvl4pPr>
            <a:lvl5pPr marL="1790279" indent="0">
              <a:buNone/>
              <a:defRPr sz="1000"/>
            </a:lvl5pPr>
          </a:lstStyle>
          <a:p>
            <a:pPr lvl="0"/>
            <a:r>
              <a:rPr lang="en-US" smtClean="0"/>
              <a:t>Click to edit Master text styles</a:t>
            </a:r>
          </a:p>
          <a:p>
            <a:pPr lvl="1"/>
            <a:r>
              <a:rPr lang="en-US" smtClean="0"/>
              <a:t>Second level</a:t>
            </a:r>
          </a:p>
          <a:p>
            <a:pPr lvl="2"/>
            <a:r>
              <a:rPr lang="en-US" smtClean="0"/>
              <a:t>Third level</a:t>
            </a:r>
          </a:p>
        </p:txBody>
      </p:sp>
      <p:sp>
        <p:nvSpPr>
          <p:cNvPr id="34" name="Content Placeholder 13"/>
          <p:cNvSpPr>
            <a:spLocks noGrp="1"/>
          </p:cNvSpPr>
          <p:nvPr>
            <p:ph sz="quarter" idx="34"/>
          </p:nvPr>
        </p:nvSpPr>
        <p:spPr>
          <a:xfrm>
            <a:off x="293431" y="1942359"/>
            <a:ext cx="2783264" cy="752086"/>
          </a:xfrm>
        </p:spPr>
        <p:txBody>
          <a:bodyPr>
            <a:noAutofit/>
          </a:bodyPr>
          <a:lstStyle>
            <a:lvl1pPr marL="0" indent="0">
              <a:buNone/>
              <a:defRPr sz="1300"/>
            </a:lvl1pPr>
            <a:lvl2pPr marL="447569" indent="0">
              <a:buNone/>
              <a:defRPr sz="1100"/>
            </a:lvl2pPr>
            <a:lvl3pPr marL="895138" indent="0">
              <a:buNone/>
              <a:defRPr sz="1000"/>
            </a:lvl3pPr>
            <a:lvl4pPr marL="1342707" indent="0">
              <a:buNone/>
              <a:defRPr sz="1000"/>
            </a:lvl4pPr>
            <a:lvl5pPr marL="1790279" indent="0">
              <a:buNone/>
              <a:defRPr sz="1000"/>
            </a:lvl5pPr>
          </a:lstStyle>
          <a:p>
            <a:pPr lvl="0"/>
            <a:r>
              <a:rPr lang="en-US" smtClean="0"/>
              <a:t>Click to edit Master text styles</a:t>
            </a:r>
          </a:p>
          <a:p>
            <a:pPr lvl="1"/>
            <a:r>
              <a:rPr lang="en-US" smtClean="0"/>
              <a:t>Second level</a:t>
            </a:r>
          </a:p>
          <a:p>
            <a:pPr lvl="2"/>
            <a:r>
              <a:rPr lang="en-US" smtClean="0"/>
              <a:t>Third level</a:t>
            </a:r>
          </a:p>
        </p:txBody>
      </p:sp>
      <p:sp>
        <p:nvSpPr>
          <p:cNvPr id="35" name="Content Placeholder 13"/>
          <p:cNvSpPr>
            <a:spLocks noGrp="1"/>
          </p:cNvSpPr>
          <p:nvPr>
            <p:ph sz="quarter" idx="35"/>
          </p:nvPr>
        </p:nvSpPr>
        <p:spPr>
          <a:xfrm>
            <a:off x="293431" y="2821515"/>
            <a:ext cx="2783264" cy="752086"/>
          </a:xfrm>
        </p:spPr>
        <p:txBody>
          <a:bodyPr>
            <a:noAutofit/>
          </a:bodyPr>
          <a:lstStyle>
            <a:lvl1pPr marL="0" indent="0">
              <a:buNone/>
              <a:defRPr sz="1300"/>
            </a:lvl1pPr>
            <a:lvl2pPr marL="447569" indent="0">
              <a:buNone/>
              <a:defRPr sz="1100"/>
            </a:lvl2pPr>
            <a:lvl3pPr marL="895138" indent="0">
              <a:buNone/>
              <a:defRPr sz="1000"/>
            </a:lvl3pPr>
            <a:lvl4pPr marL="1342707" indent="0">
              <a:buNone/>
              <a:defRPr sz="1000"/>
            </a:lvl4pPr>
            <a:lvl5pPr marL="1790279" indent="0">
              <a:buNone/>
              <a:defRPr sz="1000"/>
            </a:lvl5pPr>
          </a:lstStyle>
          <a:p>
            <a:pPr lvl="0"/>
            <a:r>
              <a:rPr lang="en-US" smtClean="0"/>
              <a:t>Click to edit Master text styles</a:t>
            </a:r>
          </a:p>
          <a:p>
            <a:pPr lvl="1"/>
            <a:r>
              <a:rPr lang="en-US" smtClean="0"/>
              <a:t>Second level</a:t>
            </a:r>
          </a:p>
          <a:p>
            <a:pPr lvl="2"/>
            <a:r>
              <a:rPr lang="en-US" smtClean="0"/>
              <a:t>Third level</a:t>
            </a:r>
          </a:p>
        </p:txBody>
      </p:sp>
      <p:sp>
        <p:nvSpPr>
          <p:cNvPr id="36" name="Content Placeholder 13"/>
          <p:cNvSpPr>
            <a:spLocks noGrp="1"/>
          </p:cNvSpPr>
          <p:nvPr>
            <p:ph sz="quarter" idx="36"/>
          </p:nvPr>
        </p:nvSpPr>
        <p:spPr>
          <a:xfrm>
            <a:off x="293431" y="3693422"/>
            <a:ext cx="2783264" cy="752086"/>
          </a:xfrm>
        </p:spPr>
        <p:txBody>
          <a:bodyPr>
            <a:noAutofit/>
          </a:bodyPr>
          <a:lstStyle>
            <a:lvl1pPr marL="0" indent="0">
              <a:buNone/>
              <a:defRPr sz="1300"/>
            </a:lvl1pPr>
            <a:lvl2pPr marL="447569" indent="0">
              <a:buNone/>
              <a:defRPr sz="1100"/>
            </a:lvl2pPr>
            <a:lvl3pPr marL="895138" indent="0">
              <a:buNone/>
              <a:defRPr sz="1000"/>
            </a:lvl3pPr>
            <a:lvl4pPr marL="1342707" indent="0">
              <a:buNone/>
              <a:defRPr sz="1000"/>
            </a:lvl4pPr>
            <a:lvl5pPr marL="1790279" indent="0">
              <a:buNone/>
              <a:defRPr sz="1000"/>
            </a:lvl5pPr>
          </a:lstStyle>
          <a:p>
            <a:pPr lvl="0"/>
            <a:r>
              <a:rPr lang="en-US" smtClean="0"/>
              <a:t>Click to edit Master text styles</a:t>
            </a:r>
          </a:p>
          <a:p>
            <a:pPr lvl="1"/>
            <a:r>
              <a:rPr lang="en-US" smtClean="0"/>
              <a:t>Second level</a:t>
            </a:r>
          </a:p>
          <a:p>
            <a:pPr lvl="2"/>
            <a:r>
              <a:rPr lang="en-US" smtClean="0"/>
              <a:t>Third level</a:t>
            </a:r>
          </a:p>
        </p:txBody>
      </p:sp>
      <p:sp>
        <p:nvSpPr>
          <p:cNvPr id="23" name="Title 1"/>
          <p:cNvSpPr>
            <a:spLocks noGrp="1"/>
          </p:cNvSpPr>
          <p:nvPr>
            <p:ph type="title" hasCustomPrompt="1"/>
          </p:nvPr>
        </p:nvSpPr>
        <p:spPr>
          <a:xfrm>
            <a:off x="287951" y="207341"/>
            <a:ext cx="8576900" cy="873805"/>
          </a:xfrm>
        </p:spPr>
        <p:txBody>
          <a:bodyPr anchor="ctr">
            <a:normAutofit/>
          </a:bodyPr>
          <a:lstStyle>
            <a:lvl1pPr>
              <a:lnSpc>
                <a:spcPct val="100000"/>
              </a:lnSpc>
              <a:defRPr sz="3600" b="0" i="0" cap="none">
                <a:solidFill>
                  <a:srgbClr val="009EE8"/>
                </a:solidFill>
                <a:latin typeface="Franklin Gothic Book"/>
                <a:cs typeface="Franklin Gothic Book"/>
              </a:defRPr>
            </a:lvl1pPr>
          </a:lstStyle>
          <a:p>
            <a:r>
              <a:rPr lang="fi-FI" noProof="0" dirty="0" err="1" smtClean="0"/>
              <a:t>Click</a:t>
            </a:r>
            <a:r>
              <a:rPr lang="fi-FI" noProof="0" dirty="0" smtClean="0"/>
              <a:t> to </a:t>
            </a:r>
            <a:r>
              <a:rPr lang="fi-FI" noProof="0" dirty="0" err="1" smtClean="0"/>
              <a:t>edit</a:t>
            </a:r>
            <a:r>
              <a:rPr lang="fi-FI" noProof="0" dirty="0" smtClean="0"/>
              <a:t> </a:t>
            </a:r>
            <a:r>
              <a:rPr lang="fi-FI" noProof="0" dirty="0" err="1" smtClean="0"/>
              <a:t>master</a:t>
            </a:r>
            <a:r>
              <a:rPr lang="fi-FI" noProof="0" dirty="0" smtClean="0"/>
              <a:t> </a:t>
            </a:r>
            <a:r>
              <a:rPr lang="fi-FI" noProof="0" dirty="0" err="1" smtClean="0"/>
              <a:t>title</a:t>
            </a:r>
            <a:r>
              <a:rPr lang="fi-FI" noProof="0" dirty="0" smtClean="0"/>
              <a:t> </a:t>
            </a:r>
            <a:r>
              <a:rPr lang="fi-FI" noProof="0" dirty="0" err="1" smtClean="0"/>
              <a:t>style</a:t>
            </a:r>
            <a:endParaRPr lang="fi-FI" noProof="0" dirty="0"/>
          </a:p>
        </p:txBody>
      </p:sp>
      <p:sp>
        <p:nvSpPr>
          <p:cNvPr id="38" name="Content Placeholder 13"/>
          <p:cNvSpPr>
            <a:spLocks noGrp="1"/>
          </p:cNvSpPr>
          <p:nvPr>
            <p:ph sz="quarter" idx="37"/>
          </p:nvPr>
        </p:nvSpPr>
        <p:spPr>
          <a:xfrm>
            <a:off x="3193718" y="1089669"/>
            <a:ext cx="2783264" cy="752086"/>
          </a:xfrm>
        </p:spPr>
        <p:txBody>
          <a:bodyPr>
            <a:noAutofit/>
          </a:bodyPr>
          <a:lstStyle>
            <a:lvl1pPr marL="0" indent="0">
              <a:buNone/>
              <a:defRPr sz="1300"/>
            </a:lvl1pPr>
            <a:lvl2pPr marL="447569" indent="0">
              <a:buNone/>
              <a:defRPr sz="1100"/>
            </a:lvl2pPr>
            <a:lvl3pPr marL="895138" indent="0">
              <a:buNone/>
              <a:defRPr sz="1000"/>
            </a:lvl3pPr>
            <a:lvl4pPr marL="1342707" indent="0">
              <a:buNone/>
              <a:defRPr sz="1000"/>
            </a:lvl4pPr>
            <a:lvl5pPr marL="1790279" indent="0">
              <a:buNone/>
              <a:defRPr sz="1000"/>
            </a:lvl5pPr>
          </a:lstStyle>
          <a:p>
            <a:pPr lvl="0"/>
            <a:r>
              <a:rPr lang="en-US" smtClean="0"/>
              <a:t>Click to edit Master text styles</a:t>
            </a:r>
          </a:p>
          <a:p>
            <a:pPr lvl="1"/>
            <a:r>
              <a:rPr lang="en-US" smtClean="0"/>
              <a:t>Second level</a:t>
            </a:r>
          </a:p>
          <a:p>
            <a:pPr lvl="2"/>
            <a:r>
              <a:rPr lang="en-US" smtClean="0"/>
              <a:t>Third level</a:t>
            </a:r>
          </a:p>
        </p:txBody>
      </p:sp>
      <p:sp>
        <p:nvSpPr>
          <p:cNvPr id="39" name="Content Placeholder 13"/>
          <p:cNvSpPr>
            <a:spLocks noGrp="1"/>
          </p:cNvSpPr>
          <p:nvPr>
            <p:ph sz="quarter" idx="38"/>
          </p:nvPr>
        </p:nvSpPr>
        <p:spPr>
          <a:xfrm>
            <a:off x="3202908" y="1942359"/>
            <a:ext cx="2783264" cy="752086"/>
          </a:xfrm>
        </p:spPr>
        <p:txBody>
          <a:bodyPr>
            <a:noAutofit/>
          </a:bodyPr>
          <a:lstStyle>
            <a:lvl1pPr marL="0" indent="0">
              <a:buNone/>
              <a:defRPr sz="1300"/>
            </a:lvl1pPr>
            <a:lvl2pPr marL="447569" indent="0">
              <a:buNone/>
              <a:defRPr sz="1100"/>
            </a:lvl2pPr>
            <a:lvl3pPr marL="895138" indent="0">
              <a:buNone/>
              <a:defRPr sz="1000"/>
            </a:lvl3pPr>
            <a:lvl4pPr marL="1342707" indent="0">
              <a:buNone/>
              <a:defRPr sz="1000"/>
            </a:lvl4pPr>
            <a:lvl5pPr marL="1790279" indent="0">
              <a:buNone/>
              <a:defRPr sz="1000"/>
            </a:lvl5pPr>
          </a:lstStyle>
          <a:p>
            <a:pPr lvl="0"/>
            <a:r>
              <a:rPr lang="en-US" smtClean="0"/>
              <a:t>Click to edit Master text styles</a:t>
            </a:r>
          </a:p>
          <a:p>
            <a:pPr lvl="1"/>
            <a:r>
              <a:rPr lang="en-US" smtClean="0"/>
              <a:t>Second level</a:t>
            </a:r>
          </a:p>
          <a:p>
            <a:pPr lvl="2"/>
            <a:r>
              <a:rPr lang="en-US" smtClean="0"/>
              <a:t>Third level</a:t>
            </a:r>
          </a:p>
        </p:txBody>
      </p:sp>
      <p:sp>
        <p:nvSpPr>
          <p:cNvPr id="40" name="Content Placeholder 13"/>
          <p:cNvSpPr>
            <a:spLocks noGrp="1"/>
          </p:cNvSpPr>
          <p:nvPr>
            <p:ph sz="quarter" idx="39"/>
          </p:nvPr>
        </p:nvSpPr>
        <p:spPr>
          <a:xfrm>
            <a:off x="3202908" y="2821515"/>
            <a:ext cx="2783264" cy="752086"/>
          </a:xfrm>
        </p:spPr>
        <p:txBody>
          <a:bodyPr>
            <a:noAutofit/>
          </a:bodyPr>
          <a:lstStyle>
            <a:lvl1pPr marL="0" indent="0">
              <a:buNone/>
              <a:defRPr sz="1300"/>
            </a:lvl1pPr>
            <a:lvl2pPr marL="447569" indent="0">
              <a:buNone/>
              <a:defRPr sz="1100"/>
            </a:lvl2pPr>
            <a:lvl3pPr marL="895138" indent="0">
              <a:buNone/>
              <a:defRPr sz="1000"/>
            </a:lvl3pPr>
            <a:lvl4pPr marL="1342707" indent="0">
              <a:buNone/>
              <a:defRPr sz="1000"/>
            </a:lvl4pPr>
            <a:lvl5pPr marL="1790279" indent="0">
              <a:buNone/>
              <a:defRPr sz="1000"/>
            </a:lvl5pPr>
          </a:lstStyle>
          <a:p>
            <a:pPr lvl="0"/>
            <a:r>
              <a:rPr lang="en-US" smtClean="0"/>
              <a:t>Click to edit Master text styles</a:t>
            </a:r>
          </a:p>
          <a:p>
            <a:pPr lvl="1"/>
            <a:r>
              <a:rPr lang="en-US" smtClean="0"/>
              <a:t>Second level</a:t>
            </a:r>
          </a:p>
          <a:p>
            <a:pPr lvl="2"/>
            <a:r>
              <a:rPr lang="en-US" smtClean="0"/>
              <a:t>Third level</a:t>
            </a:r>
          </a:p>
        </p:txBody>
      </p:sp>
      <p:sp>
        <p:nvSpPr>
          <p:cNvPr id="41" name="Content Placeholder 13"/>
          <p:cNvSpPr>
            <a:spLocks noGrp="1"/>
          </p:cNvSpPr>
          <p:nvPr>
            <p:ph sz="quarter" idx="40"/>
          </p:nvPr>
        </p:nvSpPr>
        <p:spPr>
          <a:xfrm>
            <a:off x="3202908" y="3693422"/>
            <a:ext cx="2783264" cy="752086"/>
          </a:xfrm>
        </p:spPr>
        <p:txBody>
          <a:bodyPr>
            <a:noAutofit/>
          </a:bodyPr>
          <a:lstStyle>
            <a:lvl1pPr marL="0" indent="0">
              <a:buNone/>
              <a:defRPr sz="1300"/>
            </a:lvl1pPr>
            <a:lvl2pPr marL="447569" indent="0">
              <a:buNone/>
              <a:defRPr sz="1100"/>
            </a:lvl2pPr>
            <a:lvl3pPr marL="895138" indent="0">
              <a:buNone/>
              <a:defRPr sz="1000"/>
            </a:lvl3pPr>
            <a:lvl4pPr marL="1342707" indent="0">
              <a:buNone/>
              <a:defRPr sz="1000"/>
            </a:lvl4pPr>
            <a:lvl5pPr marL="1790279" indent="0">
              <a:buNone/>
              <a:defRPr sz="1000"/>
            </a:lvl5pPr>
          </a:lstStyle>
          <a:p>
            <a:pPr lvl="0"/>
            <a:r>
              <a:rPr lang="en-US" smtClean="0"/>
              <a:t>Click to edit Master text styles</a:t>
            </a:r>
          </a:p>
          <a:p>
            <a:pPr lvl="1"/>
            <a:r>
              <a:rPr lang="en-US" smtClean="0"/>
              <a:t>Second level</a:t>
            </a:r>
          </a:p>
          <a:p>
            <a:pPr lvl="2"/>
            <a:r>
              <a:rPr lang="en-US" smtClean="0"/>
              <a:t>Third level</a:t>
            </a:r>
          </a:p>
        </p:txBody>
      </p:sp>
      <p:sp>
        <p:nvSpPr>
          <p:cNvPr id="42" name="Content Placeholder 13"/>
          <p:cNvSpPr>
            <a:spLocks noGrp="1"/>
          </p:cNvSpPr>
          <p:nvPr>
            <p:ph sz="quarter" idx="41"/>
          </p:nvPr>
        </p:nvSpPr>
        <p:spPr>
          <a:xfrm>
            <a:off x="6076877" y="1089669"/>
            <a:ext cx="2783264" cy="752086"/>
          </a:xfrm>
        </p:spPr>
        <p:txBody>
          <a:bodyPr>
            <a:noAutofit/>
          </a:bodyPr>
          <a:lstStyle>
            <a:lvl1pPr marL="0" indent="0">
              <a:buNone/>
              <a:defRPr sz="1300"/>
            </a:lvl1pPr>
            <a:lvl2pPr marL="447569" indent="0">
              <a:buNone/>
              <a:defRPr sz="1100"/>
            </a:lvl2pPr>
            <a:lvl3pPr marL="895138" indent="0">
              <a:buNone/>
              <a:defRPr sz="1000"/>
            </a:lvl3pPr>
            <a:lvl4pPr marL="1342707" indent="0">
              <a:buNone/>
              <a:defRPr sz="1000"/>
            </a:lvl4pPr>
            <a:lvl5pPr marL="1790279" indent="0">
              <a:buNone/>
              <a:defRPr sz="1000"/>
            </a:lvl5pPr>
          </a:lstStyle>
          <a:p>
            <a:pPr lvl="0"/>
            <a:r>
              <a:rPr lang="en-US" smtClean="0"/>
              <a:t>Click to edit Master text styles</a:t>
            </a:r>
          </a:p>
          <a:p>
            <a:pPr lvl="1"/>
            <a:r>
              <a:rPr lang="en-US" smtClean="0"/>
              <a:t>Second level</a:t>
            </a:r>
          </a:p>
          <a:p>
            <a:pPr lvl="2"/>
            <a:r>
              <a:rPr lang="en-US" smtClean="0"/>
              <a:t>Third level</a:t>
            </a:r>
          </a:p>
        </p:txBody>
      </p:sp>
      <p:sp>
        <p:nvSpPr>
          <p:cNvPr id="43" name="Content Placeholder 13"/>
          <p:cNvSpPr>
            <a:spLocks noGrp="1"/>
          </p:cNvSpPr>
          <p:nvPr>
            <p:ph sz="quarter" idx="42"/>
          </p:nvPr>
        </p:nvSpPr>
        <p:spPr>
          <a:xfrm>
            <a:off x="6086068" y="1942359"/>
            <a:ext cx="2783264" cy="752086"/>
          </a:xfrm>
        </p:spPr>
        <p:txBody>
          <a:bodyPr>
            <a:noAutofit/>
          </a:bodyPr>
          <a:lstStyle>
            <a:lvl1pPr marL="0" indent="0">
              <a:buNone/>
              <a:defRPr sz="1300"/>
            </a:lvl1pPr>
            <a:lvl2pPr marL="447569" indent="0">
              <a:buNone/>
              <a:defRPr sz="1100"/>
            </a:lvl2pPr>
            <a:lvl3pPr marL="895138" indent="0">
              <a:buNone/>
              <a:defRPr sz="1000"/>
            </a:lvl3pPr>
            <a:lvl4pPr marL="1342707" indent="0">
              <a:buNone/>
              <a:defRPr sz="1000"/>
            </a:lvl4pPr>
            <a:lvl5pPr marL="1790279" indent="0">
              <a:buNone/>
              <a:defRPr sz="1000"/>
            </a:lvl5pPr>
          </a:lstStyle>
          <a:p>
            <a:pPr lvl="0"/>
            <a:r>
              <a:rPr lang="en-US" smtClean="0"/>
              <a:t>Click to edit Master text styles</a:t>
            </a:r>
          </a:p>
          <a:p>
            <a:pPr lvl="1"/>
            <a:r>
              <a:rPr lang="en-US" smtClean="0"/>
              <a:t>Second level</a:t>
            </a:r>
          </a:p>
          <a:p>
            <a:pPr lvl="2"/>
            <a:r>
              <a:rPr lang="en-US" smtClean="0"/>
              <a:t>Third level</a:t>
            </a:r>
          </a:p>
        </p:txBody>
      </p:sp>
      <p:sp>
        <p:nvSpPr>
          <p:cNvPr id="44" name="Content Placeholder 13"/>
          <p:cNvSpPr>
            <a:spLocks noGrp="1"/>
          </p:cNvSpPr>
          <p:nvPr>
            <p:ph sz="quarter" idx="43"/>
          </p:nvPr>
        </p:nvSpPr>
        <p:spPr>
          <a:xfrm>
            <a:off x="6086068" y="2821515"/>
            <a:ext cx="2783264" cy="752086"/>
          </a:xfrm>
        </p:spPr>
        <p:txBody>
          <a:bodyPr>
            <a:noAutofit/>
          </a:bodyPr>
          <a:lstStyle>
            <a:lvl1pPr marL="0" indent="0">
              <a:buNone/>
              <a:defRPr sz="1300"/>
            </a:lvl1pPr>
            <a:lvl2pPr marL="447569" indent="0">
              <a:buNone/>
              <a:defRPr sz="1100"/>
            </a:lvl2pPr>
            <a:lvl3pPr marL="895138" indent="0">
              <a:buNone/>
              <a:defRPr sz="1000"/>
            </a:lvl3pPr>
            <a:lvl4pPr marL="1342707" indent="0">
              <a:buNone/>
              <a:defRPr sz="1000"/>
            </a:lvl4pPr>
            <a:lvl5pPr marL="1790279" indent="0">
              <a:buNone/>
              <a:defRPr sz="1000"/>
            </a:lvl5pPr>
          </a:lstStyle>
          <a:p>
            <a:pPr lvl="0"/>
            <a:r>
              <a:rPr lang="en-US" smtClean="0"/>
              <a:t>Click to edit Master text styles</a:t>
            </a:r>
          </a:p>
          <a:p>
            <a:pPr lvl="1"/>
            <a:r>
              <a:rPr lang="en-US" smtClean="0"/>
              <a:t>Second level</a:t>
            </a:r>
          </a:p>
          <a:p>
            <a:pPr lvl="2"/>
            <a:r>
              <a:rPr lang="en-US" smtClean="0"/>
              <a:t>Third level</a:t>
            </a:r>
          </a:p>
        </p:txBody>
      </p:sp>
      <p:sp>
        <p:nvSpPr>
          <p:cNvPr id="45" name="Content Placeholder 13"/>
          <p:cNvSpPr>
            <a:spLocks noGrp="1"/>
          </p:cNvSpPr>
          <p:nvPr>
            <p:ph sz="quarter" idx="44"/>
          </p:nvPr>
        </p:nvSpPr>
        <p:spPr>
          <a:xfrm>
            <a:off x="6086068" y="3693422"/>
            <a:ext cx="2783264" cy="752086"/>
          </a:xfrm>
        </p:spPr>
        <p:txBody>
          <a:bodyPr>
            <a:noAutofit/>
          </a:bodyPr>
          <a:lstStyle>
            <a:lvl1pPr marL="0" indent="0">
              <a:buNone/>
              <a:defRPr sz="1300"/>
            </a:lvl1pPr>
            <a:lvl2pPr marL="447569" indent="0">
              <a:buNone/>
              <a:defRPr sz="1100"/>
            </a:lvl2pPr>
            <a:lvl3pPr marL="895138" indent="0">
              <a:buNone/>
              <a:defRPr sz="1000"/>
            </a:lvl3pPr>
            <a:lvl4pPr marL="1342707" indent="0">
              <a:buNone/>
              <a:defRPr sz="1000"/>
            </a:lvl4pPr>
            <a:lvl5pPr marL="1790279" indent="0">
              <a:buNone/>
              <a:defRPr sz="1000"/>
            </a:lvl5pPr>
          </a:lstStyle>
          <a:p>
            <a:pPr lvl="0"/>
            <a:r>
              <a:rPr lang="en-US" smtClean="0"/>
              <a:t>Click to edit Master text styles</a:t>
            </a:r>
          </a:p>
          <a:p>
            <a:pPr lvl="1"/>
            <a:r>
              <a:rPr lang="en-US" smtClean="0"/>
              <a:t>Second level</a:t>
            </a:r>
          </a:p>
          <a:p>
            <a:pPr lvl="2"/>
            <a:r>
              <a:rPr lang="en-US" smtClean="0"/>
              <a:t>Third level</a:t>
            </a:r>
          </a:p>
        </p:txBody>
      </p:sp>
      <p:pic>
        <p:nvPicPr>
          <p:cNvPr id="20" name="Picture 19" descr="OTK_Mdm_Horiz_NBlue_RGB_DARKbg.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63640" y="4579818"/>
            <a:ext cx="1546667" cy="391111"/>
          </a:xfrm>
          <a:prstGeom prst="rect">
            <a:avLst/>
          </a:prstGeom>
        </p:spPr>
      </p:pic>
    </p:spTree>
    <p:extLst>
      <p:ext uri="{BB962C8B-B14F-4D97-AF65-F5344CB8AC3E}">
        <p14:creationId xmlns:p14="http://schemas.microsoft.com/office/powerpoint/2010/main" val="427159425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ne imag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FC6B00A-CBC3-4BF6-B5EB-DC4C130C09AD}" type="datetime1">
              <a:rPr lang="en-US" smtClean="0">
                <a:solidFill>
                  <a:srgbClr val="848A8C"/>
                </a:solidFill>
              </a:rPr>
              <a:pPr/>
              <a:t>5/26/2016</a:t>
            </a:fld>
            <a:endParaRPr lang="fi-FI">
              <a:solidFill>
                <a:srgbClr val="848A8C"/>
              </a:solidFill>
            </a:endParaRPr>
          </a:p>
        </p:txBody>
      </p:sp>
      <p:sp>
        <p:nvSpPr>
          <p:cNvPr id="5" name="Footer Placeholder 4"/>
          <p:cNvSpPr>
            <a:spLocks noGrp="1"/>
          </p:cNvSpPr>
          <p:nvPr>
            <p:ph type="ftr" sz="quarter" idx="11"/>
          </p:nvPr>
        </p:nvSpPr>
        <p:spPr/>
        <p:txBody>
          <a:bodyPr/>
          <a:lstStyle/>
          <a:p>
            <a:r>
              <a:rPr lang="en-US" dirty="0" smtClean="0">
                <a:solidFill>
                  <a:srgbClr val="848A8C"/>
                </a:solidFill>
              </a:rPr>
              <a:t>TITLE / SPEAKER / CONFIDENTIAL</a:t>
            </a:r>
            <a:endParaRPr lang="fi-FI">
              <a:solidFill>
                <a:srgbClr val="848A8C"/>
              </a:solidFill>
            </a:endParaRPr>
          </a:p>
        </p:txBody>
      </p:sp>
      <p:sp>
        <p:nvSpPr>
          <p:cNvPr id="6" name="Slide Number Placeholder 5"/>
          <p:cNvSpPr>
            <a:spLocks noGrp="1"/>
          </p:cNvSpPr>
          <p:nvPr>
            <p:ph type="sldNum" sz="quarter" idx="12"/>
          </p:nvPr>
        </p:nvSpPr>
        <p:spPr/>
        <p:txBody>
          <a:bodyPr/>
          <a:lstStyle/>
          <a:p>
            <a:fld id="{DC4FA5F9-085A-C542-B101-F4EC4335D76F}" type="slidenum">
              <a:rPr lang="fi-FI" smtClean="0">
                <a:solidFill>
                  <a:srgbClr val="848A8C"/>
                </a:solidFill>
              </a:rPr>
              <a:pPr/>
              <a:t>‹#›</a:t>
            </a:fld>
            <a:endParaRPr lang="fi-FI">
              <a:solidFill>
                <a:srgbClr val="848A8C"/>
              </a:solidFill>
            </a:endParaRPr>
          </a:p>
        </p:txBody>
      </p:sp>
      <p:sp>
        <p:nvSpPr>
          <p:cNvPr id="3" name="Picture Placeholder 2"/>
          <p:cNvSpPr>
            <a:spLocks noGrp="1"/>
          </p:cNvSpPr>
          <p:nvPr>
            <p:ph type="pic" sz="quarter" idx="14"/>
          </p:nvPr>
        </p:nvSpPr>
        <p:spPr>
          <a:xfrm>
            <a:off x="291499" y="1078906"/>
            <a:ext cx="8570032" cy="3341589"/>
          </a:xfrm>
        </p:spPr>
        <p:txBody>
          <a:bodyPr/>
          <a:lstStyle/>
          <a:p>
            <a:r>
              <a:rPr lang="en-US" smtClean="0"/>
              <a:t>Click icon to add picture</a:t>
            </a:r>
            <a:endParaRPr lang="en-US" dirty="0"/>
          </a:p>
        </p:txBody>
      </p:sp>
      <p:sp>
        <p:nvSpPr>
          <p:cNvPr id="9" name="Text Placeholder 8"/>
          <p:cNvSpPr>
            <a:spLocks noGrp="1"/>
          </p:cNvSpPr>
          <p:nvPr>
            <p:ph type="body" sz="quarter" idx="15" hasCustomPrompt="1"/>
          </p:nvPr>
        </p:nvSpPr>
        <p:spPr>
          <a:xfrm>
            <a:off x="290239" y="3610411"/>
            <a:ext cx="8571303" cy="809090"/>
          </a:xfrm>
          <a:solidFill>
            <a:srgbClr val="191A16">
              <a:alpha val="69000"/>
            </a:srgbClr>
          </a:solidFill>
        </p:spPr>
        <p:txBody>
          <a:bodyPr lIns="130478" tIns="88073">
            <a:normAutofit/>
          </a:bodyPr>
          <a:lstStyle>
            <a:lvl1pPr marL="0" indent="0">
              <a:buNone/>
              <a:defRPr sz="1300">
                <a:solidFill>
                  <a:srgbClr val="FFFFFF"/>
                </a:solidFill>
              </a:defRPr>
            </a:lvl1pPr>
            <a:lvl2pPr marL="447569" indent="0">
              <a:buNone/>
              <a:defRPr/>
            </a:lvl2pPr>
            <a:lvl3pPr marL="895138" indent="0">
              <a:buNone/>
              <a:defRPr/>
            </a:lvl3pPr>
            <a:lvl4pPr marL="1342707" indent="0">
              <a:buNone/>
              <a:defRPr/>
            </a:lvl4pPr>
            <a:lvl5pPr marL="1790279" indent="0">
              <a:buNone/>
              <a:defRPr/>
            </a:lvl5pPr>
          </a:lstStyle>
          <a:p>
            <a:pPr lvl="0"/>
            <a:r>
              <a:rPr lang="fi-FI" dirty="0" err="1" smtClean="0"/>
              <a:t>Text</a:t>
            </a:r>
            <a:endParaRPr lang="en-US" dirty="0"/>
          </a:p>
        </p:txBody>
      </p:sp>
      <p:sp>
        <p:nvSpPr>
          <p:cNvPr id="8" name="Title 1"/>
          <p:cNvSpPr>
            <a:spLocks noGrp="1"/>
          </p:cNvSpPr>
          <p:nvPr>
            <p:ph type="title" hasCustomPrompt="1"/>
          </p:nvPr>
        </p:nvSpPr>
        <p:spPr>
          <a:xfrm>
            <a:off x="287951" y="207341"/>
            <a:ext cx="8576900" cy="873805"/>
          </a:xfrm>
        </p:spPr>
        <p:txBody>
          <a:bodyPr anchor="ctr">
            <a:noAutofit/>
          </a:bodyPr>
          <a:lstStyle>
            <a:lvl1pPr>
              <a:lnSpc>
                <a:spcPct val="100000"/>
              </a:lnSpc>
              <a:defRPr sz="3600" b="0" i="0" cap="none">
                <a:solidFill>
                  <a:schemeClr val="accent2"/>
                </a:solidFill>
                <a:latin typeface="Franklin Gothic Book"/>
                <a:cs typeface="Franklin Gothic Book"/>
              </a:defRPr>
            </a:lvl1pPr>
          </a:lstStyle>
          <a:p>
            <a:r>
              <a:rPr lang="fi-FI" noProof="0" dirty="0" err="1" smtClean="0"/>
              <a:t>Click</a:t>
            </a:r>
            <a:r>
              <a:rPr lang="fi-FI" noProof="0" dirty="0" smtClean="0"/>
              <a:t> to </a:t>
            </a:r>
            <a:r>
              <a:rPr lang="fi-FI" noProof="0" dirty="0" err="1" smtClean="0"/>
              <a:t>edit</a:t>
            </a:r>
            <a:r>
              <a:rPr lang="fi-FI" noProof="0" dirty="0" smtClean="0"/>
              <a:t> </a:t>
            </a:r>
            <a:r>
              <a:rPr lang="fi-FI" noProof="0" dirty="0" err="1" smtClean="0"/>
              <a:t>master</a:t>
            </a:r>
            <a:r>
              <a:rPr lang="fi-FI" noProof="0" dirty="0" smtClean="0"/>
              <a:t> </a:t>
            </a:r>
            <a:r>
              <a:rPr lang="fi-FI" noProof="0" dirty="0" err="1" smtClean="0"/>
              <a:t>title</a:t>
            </a:r>
            <a:r>
              <a:rPr lang="fi-FI" noProof="0" dirty="0" smtClean="0"/>
              <a:t> </a:t>
            </a:r>
            <a:r>
              <a:rPr lang="fi-FI" noProof="0" dirty="0" err="1" smtClean="0"/>
              <a:t>style</a:t>
            </a:r>
            <a:endParaRPr lang="fi-FI" noProof="0" dirty="0"/>
          </a:p>
        </p:txBody>
      </p:sp>
      <p:pic>
        <p:nvPicPr>
          <p:cNvPr id="10" name="Picture 9" descr="OTK_Mdm_Horiz_NBlue_RGB_DARKbg.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63640" y="4579818"/>
            <a:ext cx="1546667" cy="391111"/>
          </a:xfrm>
          <a:prstGeom prst="rect">
            <a:avLst/>
          </a:prstGeom>
        </p:spPr>
      </p:pic>
    </p:spTree>
    <p:extLst>
      <p:ext uri="{BB962C8B-B14F-4D97-AF65-F5344CB8AC3E}">
        <p14:creationId xmlns:p14="http://schemas.microsoft.com/office/powerpoint/2010/main" val="418291693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bullets">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1983E32-480C-4723-B8B9-5661A070B3B4}" type="datetime1">
              <a:rPr lang="en-US" smtClean="0">
                <a:solidFill>
                  <a:srgbClr val="848A8C"/>
                </a:solidFill>
              </a:rPr>
              <a:pPr/>
              <a:t>5/26/2016</a:t>
            </a:fld>
            <a:endParaRPr lang="fi-FI">
              <a:solidFill>
                <a:srgbClr val="848A8C"/>
              </a:solidFill>
            </a:endParaRPr>
          </a:p>
        </p:txBody>
      </p:sp>
      <p:sp>
        <p:nvSpPr>
          <p:cNvPr id="5" name="Footer Placeholder 4"/>
          <p:cNvSpPr>
            <a:spLocks noGrp="1"/>
          </p:cNvSpPr>
          <p:nvPr>
            <p:ph type="ftr" sz="quarter" idx="11"/>
          </p:nvPr>
        </p:nvSpPr>
        <p:spPr/>
        <p:txBody>
          <a:bodyPr/>
          <a:lstStyle/>
          <a:p>
            <a:r>
              <a:rPr lang="en-US" dirty="0" smtClean="0">
                <a:solidFill>
                  <a:srgbClr val="848A8C"/>
                </a:solidFill>
              </a:rPr>
              <a:t>TITLE / SPEAKER / CONFIDENTIAL</a:t>
            </a:r>
            <a:endParaRPr lang="fi-FI" dirty="0">
              <a:solidFill>
                <a:srgbClr val="848A8C"/>
              </a:solidFill>
            </a:endParaRPr>
          </a:p>
        </p:txBody>
      </p:sp>
      <p:sp>
        <p:nvSpPr>
          <p:cNvPr id="6" name="Slide Number Placeholder 5"/>
          <p:cNvSpPr>
            <a:spLocks noGrp="1"/>
          </p:cNvSpPr>
          <p:nvPr>
            <p:ph type="sldNum" sz="quarter" idx="12"/>
          </p:nvPr>
        </p:nvSpPr>
        <p:spPr/>
        <p:txBody>
          <a:bodyPr/>
          <a:lstStyle/>
          <a:p>
            <a:fld id="{DC4FA5F9-085A-C542-B101-F4EC4335D76F}" type="slidenum">
              <a:rPr lang="fi-FI" smtClean="0">
                <a:solidFill>
                  <a:srgbClr val="848A8C"/>
                </a:solidFill>
              </a:rPr>
              <a:pPr/>
              <a:t>‹#›</a:t>
            </a:fld>
            <a:endParaRPr lang="fi-FI">
              <a:solidFill>
                <a:srgbClr val="848A8C"/>
              </a:solidFill>
            </a:endParaRPr>
          </a:p>
        </p:txBody>
      </p:sp>
      <p:sp>
        <p:nvSpPr>
          <p:cNvPr id="8" name="Text Placeholder 7"/>
          <p:cNvSpPr>
            <a:spLocks noGrp="1"/>
          </p:cNvSpPr>
          <p:nvPr>
            <p:ph type="body" sz="quarter" idx="13"/>
          </p:nvPr>
        </p:nvSpPr>
        <p:spPr>
          <a:xfrm>
            <a:off x="321724" y="1136652"/>
            <a:ext cx="8547271" cy="3336913"/>
          </a:xfrm>
        </p:spPr>
        <p:txBody>
          <a:bodyPr>
            <a:normAutofit/>
          </a:bodyPr>
          <a:lstStyle>
            <a:lvl1pPr>
              <a:lnSpc>
                <a:spcPct val="100000"/>
              </a:lnSpc>
              <a:defRPr sz="2200" b="0" i="0">
                <a:solidFill>
                  <a:srgbClr val="191A16"/>
                </a:solidFill>
                <a:latin typeface="Franklin Gothic Book"/>
                <a:cs typeface="Franklin Gothic Book"/>
              </a:defRPr>
            </a:lvl1pPr>
            <a:lvl2pPr marL="727300" indent="-279731">
              <a:lnSpc>
                <a:spcPct val="100000"/>
              </a:lnSpc>
              <a:buSzPct val="75000"/>
              <a:buFont typeface="Courier New" panose="02070309020205020404" pitchFamily="49" charset="0"/>
              <a:buChar char="o"/>
              <a:defRPr sz="1800" b="0" i="0">
                <a:solidFill>
                  <a:srgbClr val="191A16"/>
                </a:solidFill>
                <a:latin typeface="Franklin Gothic Book"/>
                <a:cs typeface="Franklin Gothic Book"/>
              </a:defRPr>
            </a:lvl2pPr>
            <a:lvl3pPr>
              <a:lnSpc>
                <a:spcPct val="100000"/>
              </a:lnSpc>
              <a:defRPr sz="1600" b="0" i="0">
                <a:solidFill>
                  <a:srgbClr val="191A16"/>
                </a:solidFill>
                <a:latin typeface="Franklin Gothic Book"/>
                <a:cs typeface="Franklin Gothic Book"/>
              </a:defRPr>
            </a:lvl3pPr>
            <a:lvl4pPr marL="1566493" indent="-223785">
              <a:lnSpc>
                <a:spcPct val="100000"/>
              </a:lnSpc>
              <a:buSzPct val="75000"/>
              <a:buFont typeface="Courier New" panose="02070309020205020404" pitchFamily="49" charset="0"/>
              <a:buChar char="o"/>
              <a:defRPr sz="1500" b="0" i="0">
                <a:solidFill>
                  <a:srgbClr val="191A16"/>
                </a:solidFill>
                <a:latin typeface="Franklin Gothic Book"/>
                <a:cs typeface="Franklin Gothic Book"/>
              </a:defRPr>
            </a:lvl4pPr>
            <a:lvl5pPr>
              <a:lnSpc>
                <a:spcPct val="100000"/>
              </a:lnSpc>
              <a:defRPr sz="1500" b="0" i="0">
                <a:solidFill>
                  <a:srgbClr val="191A16"/>
                </a:solidFill>
                <a:latin typeface="Franklin Gothic Book"/>
                <a:cs typeface="Franklin Gothic Book"/>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fi-FI" noProof="0" dirty="0"/>
          </a:p>
        </p:txBody>
      </p:sp>
      <p:sp>
        <p:nvSpPr>
          <p:cNvPr id="9" name="Title 1"/>
          <p:cNvSpPr>
            <a:spLocks noGrp="1"/>
          </p:cNvSpPr>
          <p:nvPr>
            <p:ph type="title" hasCustomPrompt="1"/>
          </p:nvPr>
        </p:nvSpPr>
        <p:spPr>
          <a:xfrm>
            <a:off x="322326" y="207337"/>
            <a:ext cx="8553542" cy="874800"/>
          </a:xfrm>
        </p:spPr>
        <p:txBody>
          <a:bodyPr anchor="ctr">
            <a:noAutofit/>
          </a:bodyPr>
          <a:lstStyle>
            <a:lvl1pPr>
              <a:lnSpc>
                <a:spcPct val="100000"/>
              </a:lnSpc>
              <a:defRPr sz="3600" b="0" i="0" cap="none">
                <a:solidFill>
                  <a:srgbClr val="009EE8"/>
                </a:solidFill>
                <a:latin typeface="Franklin Gothic Book"/>
                <a:cs typeface="Franklin Gothic Book"/>
              </a:defRPr>
            </a:lvl1pPr>
          </a:lstStyle>
          <a:p>
            <a:r>
              <a:rPr lang="fi-FI" noProof="0" dirty="0" err="1" smtClean="0"/>
              <a:t>Click</a:t>
            </a:r>
            <a:r>
              <a:rPr lang="fi-FI" noProof="0" dirty="0" smtClean="0"/>
              <a:t> to </a:t>
            </a:r>
            <a:r>
              <a:rPr lang="fi-FI" noProof="0" dirty="0" err="1" smtClean="0"/>
              <a:t>edit</a:t>
            </a:r>
            <a:r>
              <a:rPr lang="fi-FI" noProof="0" dirty="0" smtClean="0"/>
              <a:t> </a:t>
            </a:r>
            <a:r>
              <a:rPr lang="fi-FI" noProof="0" dirty="0" err="1" smtClean="0"/>
              <a:t>master</a:t>
            </a:r>
            <a:r>
              <a:rPr lang="fi-FI" noProof="0" dirty="0" smtClean="0"/>
              <a:t> </a:t>
            </a:r>
            <a:r>
              <a:rPr lang="fi-FI" noProof="0" dirty="0" err="1" smtClean="0"/>
              <a:t>title</a:t>
            </a:r>
            <a:r>
              <a:rPr lang="fi-FI" noProof="0" dirty="0" smtClean="0"/>
              <a:t> </a:t>
            </a:r>
            <a:r>
              <a:rPr lang="fi-FI" noProof="0" dirty="0" err="1" smtClean="0"/>
              <a:t>style</a:t>
            </a:r>
            <a:endParaRPr lang="fi-FI" noProof="0" dirty="0"/>
          </a:p>
        </p:txBody>
      </p:sp>
      <p:pic>
        <p:nvPicPr>
          <p:cNvPr id="10" name="Picture 9" descr="OTK_Mdm_Horiz_NBlue_RGB_DARKbg.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98015" y="4579818"/>
            <a:ext cx="1546667" cy="391111"/>
          </a:xfrm>
          <a:prstGeom prst="rect">
            <a:avLst/>
          </a:prstGeom>
        </p:spPr>
      </p:pic>
    </p:spTree>
    <p:extLst>
      <p:ext uri="{BB962C8B-B14F-4D97-AF65-F5344CB8AC3E}">
        <p14:creationId xmlns:p14="http://schemas.microsoft.com/office/powerpoint/2010/main" val="334559752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ree image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94D669E-F334-4983-9B74-E7623E11BF61}" type="datetime1">
              <a:rPr lang="en-US" smtClean="0">
                <a:solidFill>
                  <a:srgbClr val="848A8C"/>
                </a:solidFill>
              </a:rPr>
              <a:pPr/>
              <a:t>5/26/2016</a:t>
            </a:fld>
            <a:endParaRPr lang="fi-FI">
              <a:solidFill>
                <a:srgbClr val="848A8C"/>
              </a:solidFill>
            </a:endParaRPr>
          </a:p>
        </p:txBody>
      </p:sp>
      <p:sp>
        <p:nvSpPr>
          <p:cNvPr id="5" name="Footer Placeholder 4"/>
          <p:cNvSpPr>
            <a:spLocks noGrp="1"/>
          </p:cNvSpPr>
          <p:nvPr>
            <p:ph type="ftr" sz="quarter" idx="11"/>
          </p:nvPr>
        </p:nvSpPr>
        <p:spPr/>
        <p:txBody>
          <a:bodyPr/>
          <a:lstStyle/>
          <a:p>
            <a:r>
              <a:rPr lang="en-US" dirty="0" smtClean="0">
                <a:solidFill>
                  <a:srgbClr val="848A8C"/>
                </a:solidFill>
              </a:rPr>
              <a:t>TITLE / SPEAKER / CONFIDENTIAL</a:t>
            </a:r>
            <a:endParaRPr lang="fi-FI">
              <a:solidFill>
                <a:srgbClr val="848A8C"/>
              </a:solidFill>
            </a:endParaRPr>
          </a:p>
        </p:txBody>
      </p:sp>
      <p:sp>
        <p:nvSpPr>
          <p:cNvPr id="6" name="Slide Number Placeholder 5"/>
          <p:cNvSpPr>
            <a:spLocks noGrp="1"/>
          </p:cNvSpPr>
          <p:nvPr>
            <p:ph type="sldNum" sz="quarter" idx="12"/>
          </p:nvPr>
        </p:nvSpPr>
        <p:spPr/>
        <p:txBody>
          <a:bodyPr/>
          <a:lstStyle/>
          <a:p>
            <a:fld id="{DC4FA5F9-085A-C542-B101-F4EC4335D76F}" type="slidenum">
              <a:rPr lang="fi-FI" smtClean="0">
                <a:solidFill>
                  <a:srgbClr val="848A8C"/>
                </a:solidFill>
              </a:rPr>
              <a:pPr/>
              <a:t>‹#›</a:t>
            </a:fld>
            <a:endParaRPr lang="fi-FI">
              <a:solidFill>
                <a:srgbClr val="848A8C"/>
              </a:solidFill>
            </a:endParaRPr>
          </a:p>
        </p:txBody>
      </p:sp>
      <p:sp>
        <p:nvSpPr>
          <p:cNvPr id="3" name="Picture Placeholder 2"/>
          <p:cNvSpPr>
            <a:spLocks noGrp="1"/>
          </p:cNvSpPr>
          <p:nvPr>
            <p:ph type="pic" sz="quarter" idx="14"/>
          </p:nvPr>
        </p:nvSpPr>
        <p:spPr>
          <a:xfrm>
            <a:off x="291501" y="1307336"/>
            <a:ext cx="2742554" cy="2992690"/>
          </a:xfrm>
        </p:spPr>
        <p:txBody>
          <a:bodyPr>
            <a:normAutofit/>
          </a:bodyPr>
          <a:lstStyle>
            <a:lvl1pPr marL="0" indent="0">
              <a:buNone/>
              <a:defRPr sz="1500"/>
            </a:lvl1pPr>
          </a:lstStyle>
          <a:p>
            <a:r>
              <a:rPr lang="en-US" smtClean="0"/>
              <a:t>Click icon to add picture</a:t>
            </a:r>
            <a:endParaRPr lang="en-US" dirty="0"/>
          </a:p>
        </p:txBody>
      </p:sp>
      <p:sp>
        <p:nvSpPr>
          <p:cNvPr id="9" name="Text Placeholder 8"/>
          <p:cNvSpPr>
            <a:spLocks noGrp="1"/>
          </p:cNvSpPr>
          <p:nvPr>
            <p:ph type="body" sz="quarter" idx="15" hasCustomPrompt="1"/>
          </p:nvPr>
        </p:nvSpPr>
        <p:spPr>
          <a:xfrm>
            <a:off x="290236" y="3493725"/>
            <a:ext cx="2745531" cy="809090"/>
          </a:xfrm>
          <a:solidFill>
            <a:srgbClr val="191A16">
              <a:alpha val="69000"/>
            </a:srgbClr>
          </a:solidFill>
        </p:spPr>
        <p:txBody>
          <a:bodyPr lIns="130478" tIns="88073">
            <a:normAutofit/>
          </a:bodyPr>
          <a:lstStyle>
            <a:lvl1pPr marL="0" indent="0">
              <a:buNone/>
              <a:defRPr sz="1300">
                <a:solidFill>
                  <a:srgbClr val="FFFFFF"/>
                </a:solidFill>
              </a:defRPr>
            </a:lvl1pPr>
            <a:lvl2pPr marL="447569" indent="0">
              <a:buNone/>
              <a:defRPr/>
            </a:lvl2pPr>
            <a:lvl3pPr marL="895138" indent="0">
              <a:buNone/>
              <a:defRPr/>
            </a:lvl3pPr>
            <a:lvl4pPr marL="1342707" indent="0">
              <a:buNone/>
              <a:defRPr/>
            </a:lvl4pPr>
            <a:lvl5pPr marL="1790279" indent="0">
              <a:buNone/>
              <a:defRPr/>
            </a:lvl5pPr>
          </a:lstStyle>
          <a:p>
            <a:pPr lvl="0"/>
            <a:r>
              <a:rPr lang="fi-FI" dirty="0" err="1" smtClean="0"/>
              <a:t>Text</a:t>
            </a:r>
            <a:endParaRPr lang="en-US" dirty="0"/>
          </a:p>
        </p:txBody>
      </p:sp>
      <p:sp>
        <p:nvSpPr>
          <p:cNvPr id="25" name="Picture Placeholder 2"/>
          <p:cNvSpPr>
            <a:spLocks noGrp="1"/>
          </p:cNvSpPr>
          <p:nvPr>
            <p:ph type="pic" sz="quarter" idx="16"/>
          </p:nvPr>
        </p:nvSpPr>
        <p:spPr>
          <a:xfrm>
            <a:off x="6095989" y="1307336"/>
            <a:ext cx="2742554" cy="2992690"/>
          </a:xfrm>
        </p:spPr>
        <p:txBody>
          <a:bodyPr>
            <a:normAutofit/>
          </a:bodyPr>
          <a:lstStyle>
            <a:lvl1pPr marL="0" indent="0">
              <a:buNone/>
              <a:defRPr sz="1500"/>
            </a:lvl1pPr>
          </a:lstStyle>
          <a:p>
            <a:r>
              <a:rPr lang="en-US" smtClean="0"/>
              <a:t>Click icon to add picture</a:t>
            </a:r>
            <a:endParaRPr lang="en-US" dirty="0"/>
          </a:p>
        </p:txBody>
      </p:sp>
      <p:sp>
        <p:nvSpPr>
          <p:cNvPr id="26" name="Text Placeholder 8"/>
          <p:cNvSpPr>
            <a:spLocks noGrp="1"/>
          </p:cNvSpPr>
          <p:nvPr>
            <p:ph type="body" sz="quarter" idx="17" hasCustomPrompt="1"/>
          </p:nvPr>
        </p:nvSpPr>
        <p:spPr>
          <a:xfrm>
            <a:off x="6094179" y="3493725"/>
            <a:ext cx="2744864" cy="809090"/>
          </a:xfrm>
          <a:solidFill>
            <a:srgbClr val="191A16">
              <a:alpha val="69000"/>
            </a:srgbClr>
          </a:solidFill>
        </p:spPr>
        <p:txBody>
          <a:bodyPr lIns="130478" tIns="88073">
            <a:normAutofit/>
          </a:bodyPr>
          <a:lstStyle>
            <a:lvl1pPr marL="0" indent="0">
              <a:buNone/>
              <a:defRPr sz="1300">
                <a:solidFill>
                  <a:srgbClr val="FFFFFF"/>
                </a:solidFill>
              </a:defRPr>
            </a:lvl1pPr>
            <a:lvl2pPr marL="447569" indent="0">
              <a:buNone/>
              <a:defRPr/>
            </a:lvl2pPr>
            <a:lvl3pPr marL="895138" indent="0">
              <a:buNone/>
              <a:defRPr/>
            </a:lvl3pPr>
            <a:lvl4pPr marL="1342707" indent="0">
              <a:buNone/>
              <a:defRPr/>
            </a:lvl4pPr>
            <a:lvl5pPr marL="1790279" indent="0">
              <a:buNone/>
              <a:defRPr/>
            </a:lvl5pPr>
          </a:lstStyle>
          <a:p>
            <a:pPr lvl="0"/>
            <a:r>
              <a:rPr lang="fi-FI" dirty="0" err="1" smtClean="0"/>
              <a:t>Text</a:t>
            </a:r>
            <a:endParaRPr lang="en-US" dirty="0"/>
          </a:p>
        </p:txBody>
      </p:sp>
      <p:sp>
        <p:nvSpPr>
          <p:cNvPr id="37" name="Picture Placeholder 2"/>
          <p:cNvSpPr>
            <a:spLocks noGrp="1"/>
          </p:cNvSpPr>
          <p:nvPr>
            <p:ph type="pic" sz="quarter" idx="18"/>
          </p:nvPr>
        </p:nvSpPr>
        <p:spPr>
          <a:xfrm>
            <a:off x="3195526" y="1307336"/>
            <a:ext cx="2742554" cy="2992690"/>
          </a:xfrm>
        </p:spPr>
        <p:txBody>
          <a:bodyPr>
            <a:normAutofit/>
          </a:bodyPr>
          <a:lstStyle>
            <a:lvl1pPr marL="0" indent="0">
              <a:buNone/>
              <a:defRPr sz="1500"/>
            </a:lvl1pPr>
          </a:lstStyle>
          <a:p>
            <a:r>
              <a:rPr lang="en-US" smtClean="0"/>
              <a:t>Click icon to add picture</a:t>
            </a:r>
            <a:endParaRPr lang="en-US" dirty="0"/>
          </a:p>
        </p:txBody>
      </p:sp>
      <p:sp>
        <p:nvSpPr>
          <p:cNvPr id="38" name="Text Placeholder 8"/>
          <p:cNvSpPr>
            <a:spLocks noGrp="1"/>
          </p:cNvSpPr>
          <p:nvPr>
            <p:ph type="body" sz="quarter" idx="19" hasCustomPrompt="1"/>
          </p:nvPr>
        </p:nvSpPr>
        <p:spPr>
          <a:xfrm>
            <a:off x="3192527" y="3493725"/>
            <a:ext cx="2744393" cy="809090"/>
          </a:xfrm>
          <a:solidFill>
            <a:srgbClr val="191A16">
              <a:alpha val="69000"/>
            </a:srgbClr>
          </a:solidFill>
        </p:spPr>
        <p:txBody>
          <a:bodyPr lIns="130478" tIns="88073">
            <a:normAutofit/>
          </a:bodyPr>
          <a:lstStyle>
            <a:lvl1pPr marL="0" indent="0">
              <a:buNone/>
              <a:defRPr sz="1300">
                <a:solidFill>
                  <a:srgbClr val="FFFFFF"/>
                </a:solidFill>
              </a:defRPr>
            </a:lvl1pPr>
            <a:lvl2pPr marL="447569" indent="0">
              <a:buNone/>
              <a:defRPr/>
            </a:lvl2pPr>
            <a:lvl3pPr marL="895138" indent="0">
              <a:buNone/>
              <a:defRPr/>
            </a:lvl3pPr>
            <a:lvl4pPr marL="1342707" indent="0">
              <a:buNone/>
              <a:defRPr/>
            </a:lvl4pPr>
            <a:lvl5pPr marL="1790279" indent="0">
              <a:buNone/>
              <a:defRPr/>
            </a:lvl5pPr>
          </a:lstStyle>
          <a:p>
            <a:pPr lvl="0"/>
            <a:r>
              <a:rPr lang="fi-FI" dirty="0" err="1" smtClean="0"/>
              <a:t>Text</a:t>
            </a:r>
            <a:endParaRPr lang="en-US" dirty="0"/>
          </a:p>
        </p:txBody>
      </p:sp>
      <p:sp>
        <p:nvSpPr>
          <p:cNvPr id="12" name="Title 1"/>
          <p:cNvSpPr>
            <a:spLocks noGrp="1"/>
          </p:cNvSpPr>
          <p:nvPr>
            <p:ph type="title" hasCustomPrompt="1"/>
          </p:nvPr>
        </p:nvSpPr>
        <p:spPr>
          <a:xfrm>
            <a:off x="287951" y="207337"/>
            <a:ext cx="8576900" cy="873708"/>
          </a:xfrm>
        </p:spPr>
        <p:txBody>
          <a:bodyPr anchor="ctr">
            <a:normAutofit/>
          </a:bodyPr>
          <a:lstStyle>
            <a:lvl1pPr>
              <a:lnSpc>
                <a:spcPct val="100000"/>
              </a:lnSpc>
              <a:defRPr sz="3600" b="0" i="0" cap="none">
                <a:solidFill>
                  <a:srgbClr val="009EE8"/>
                </a:solidFill>
                <a:latin typeface="Franklin Gothic Book"/>
                <a:cs typeface="Franklin Gothic Book"/>
              </a:defRPr>
            </a:lvl1pPr>
          </a:lstStyle>
          <a:p>
            <a:r>
              <a:rPr lang="fi-FI" noProof="0" dirty="0" err="1" smtClean="0"/>
              <a:t>Click</a:t>
            </a:r>
            <a:r>
              <a:rPr lang="fi-FI" noProof="0" dirty="0" smtClean="0"/>
              <a:t> to </a:t>
            </a:r>
            <a:r>
              <a:rPr lang="fi-FI" noProof="0" dirty="0" err="1" smtClean="0"/>
              <a:t>edit</a:t>
            </a:r>
            <a:r>
              <a:rPr lang="fi-FI" noProof="0" dirty="0" smtClean="0"/>
              <a:t> </a:t>
            </a:r>
            <a:r>
              <a:rPr lang="fi-FI" noProof="0" dirty="0" err="1" smtClean="0"/>
              <a:t>master</a:t>
            </a:r>
            <a:r>
              <a:rPr lang="fi-FI" noProof="0" dirty="0" smtClean="0"/>
              <a:t> </a:t>
            </a:r>
            <a:r>
              <a:rPr lang="fi-FI" noProof="0" dirty="0" err="1" smtClean="0"/>
              <a:t>title</a:t>
            </a:r>
            <a:r>
              <a:rPr lang="fi-FI" noProof="0" dirty="0" smtClean="0"/>
              <a:t> </a:t>
            </a:r>
            <a:r>
              <a:rPr lang="fi-FI" noProof="0" dirty="0" err="1" smtClean="0"/>
              <a:t>style</a:t>
            </a:r>
            <a:endParaRPr lang="fi-FI" noProof="0" dirty="0"/>
          </a:p>
        </p:txBody>
      </p:sp>
      <p:pic>
        <p:nvPicPr>
          <p:cNvPr id="13" name="Picture 12" descr="OTK_Mdm_Horiz_NBlue_RGB_DARKbg.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63640" y="4579818"/>
            <a:ext cx="1546667" cy="391111"/>
          </a:xfrm>
          <a:prstGeom prst="rect">
            <a:avLst/>
          </a:prstGeom>
        </p:spPr>
      </p:pic>
    </p:spTree>
    <p:extLst>
      <p:ext uri="{BB962C8B-B14F-4D97-AF65-F5344CB8AC3E}">
        <p14:creationId xmlns:p14="http://schemas.microsoft.com/office/powerpoint/2010/main" val="332794901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29BC2B7-EA9A-4E0A-AD0C-41FC0C0C0E52}" type="datetime1">
              <a:rPr lang="en-US" smtClean="0">
                <a:solidFill>
                  <a:srgbClr val="848A8C"/>
                </a:solidFill>
              </a:rPr>
              <a:pPr/>
              <a:t>5/26/2016</a:t>
            </a:fld>
            <a:endParaRPr lang="fi-FI">
              <a:solidFill>
                <a:srgbClr val="848A8C"/>
              </a:solidFill>
            </a:endParaRPr>
          </a:p>
        </p:txBody>
      </p:sp>
      <p:sp>
        <p:nvSpPr>
          <p:cNvPr id="5" name="Footer Placeholder 4"/>
          <p:cNvSpPr>
            <a:spLocks noGrp="1"/>
          </p:cNvSpPr>
          <p:nvPr>
            <p:ph type="ftr" sz="quarter" idx="11"/>
          </p:nvPr>
        </p:nvSpPr>
        <p:spPr/>
        <p:txBody>
          <a:bodyPr/>
          <a:lstStyle/>
          <a:p>
            <a:r>
              <a:rPr lang="en-US" dirty="0" smtClean="0">
                <a:solidFill>
                  <a:srgbClr val="848A8C"/>
                </a:solidFill>
              </a:rPr>
              <a:t>TITLE / SPEAKER / CONFIDENTIAL</a:t>
            </a:r>
            <a:endParaRPr lang="fi-FI">
              <a:solidFill>
                <a:srgbClr val="848A8C"/>
              </a:solidFill>
            </a:endParaRPr>
          </a:p>
        </p:txBody>
      </p:sp>
      <p:sp>
        <p:nvSpPr>
          <p:cNvPr id="6" name="Slide Number Placeholder 5"/>
          <p:cNvSpPr>
            <a:spLocks noGrp="1"/>
          </p:cNvSpPr>
          <p:nvPr>
            <p:ph type="sldNum" sz="quarter" idx="12"/>
          </p:nvPr>
        </p:nvSpPr>
        <p:spPr/>
        <p:txBody>
          <a:bodyPr/>
          <a:lstStyle/>
          <a:p>
            <a:fld id="{DC4FA5F9-085A-C542-B101-F4EC4335D76F}" type="slidenum">
              <a:rPr lang="fi-FI" smtClean="0">
                <a:solidFill>
                  <a:srgbClr val="848A8C"/>
                </a:solidFill>
              </a:rPr>
              <a:pPr/>
              <a:t>‹#›</a:t>
            </a:fld>
            <a:endParaRPr lang="fi-FI">
              <a:solidFill>
                <a:srgbClr val="848A8C"/>
              </a:solidFill>
            </a:endParaRPr>
          </a:p>
        </p:txBody>
      </p:sp>
      <p:sp>
        <p:nvSpPr>
          <p:cNvPr id="14" name="Content Placeholder 13"/>
          <p:cNvSpPr>
            <a:spLocks noGrp="1"/>
          </p:cNvSpPr>
          <p:nvPr>
            <p:ph sz="quarter" idx="16"/>
          </p:nvPr>
        </p:nvSpPr>
        <p:spPr>
          <a:xfrm>
            <a:off x="302326" y="1528633"/>
            <a:ext cx="2713426" cy="1251030"/>
          </a:xfrm>
        </p:spPr>
        <p:txBody>
          <a:bodyPr>
            <a:noAutofit/>
          </a:bodyPr>
          <a:lstStyle>
            <a:lvl1pPr marL="0" indent="0">
              <a:buNone/>
              <a:defRPr sz="1300"/>
            </a:lvl1pPr>
            <a:lvl2pPr marL="447569" indent="0">
              <a:buNone/>
              <a:defRPr sz="1100"/>
            </a:lvl2pPr>
            <a:lvl3pPr marL="895138" indent="0">
              <a:buNone/>
              <a:defRPr sz="1000"/>
            </a:lvl3pPr>
            <a:lvl4pPr marL="1342707" indent="0">
              <a:buNone/>
              <a:defRPr sz="1000"/>
            </a:lvl4pPr>
            <a:lvl5pPr marL="1790279" indent="0">
              <a:buNone/>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Content Placeholder 13"/>
          <p:cNvSpPr>
            <a:spLocks noGrp="1"/>
          </p:cNvSpPr>
          <p:nvPr>
            <p:ph sz="quarter" idx="20"/>
          </p:nvPr>
        </p:nvSpPr>
        <p:spPr>
          <a:xfrm>
            <a:off x="3211468" y="1528633"/>
            <a:ext cx="2704390" cy="1251030"/>
          </a:xfrm>
        </p:spPr>
        <p:txBody>
          <a:bodyPr>
            <a:noAutofit/>
          </a:bodyPr>
          <a:lstStyle>
            <a:lvl1pPr marL="0" indent="0">
              <a:buNone/>
              <a:defRPr sz="1300"/>
            </a:lvl1pPr>
            <a:lvl2pPr marL="447569" indent="0">
              <a:buNone/>
              <a:defRPr sz="1100"/>
            </a:lvl2pPr>
            <a:lvl3pPr marL="895138" indent="0">
              <a:buNone/>
              <a:defRPr sz="1000"/>
            </a:lvl3pPr>
            <a:lvl4pPr marL="1342707" indent="0">
              <a:buNone/>
              <a:defRPr sz="1000"/>
            </a:lvl4pPr>
            <a:lvl5pPr marL="1790279" indent="0">
              <a:buNone/>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7" name="Content Placeholder 13"/>
          <p:cNvSpPr>
            <a:spLocks noGrp="1"/>
          </p:cNvSpPr>
          <p:nvPr>
            <p:ph sz="quarter" idx="22"/>
          </p:nvPr>
        </p:nvSpPr>
        <p:spPr>
          <a:xfrm>
            <a:off x="302326" y="3207640"/>
            <a:ext cx="2713426" cy="1241858"/>
          </a:xfrm>
        </p:spPr>
        <p:txBody>
          <a:bodyPr>
            <a:noAutofit/>
          </a:bodyPr>
          <a:lstStyle>
            <a:lvl1pPr marL="0" indent="0">
              <a:buNone/>
              <a:defRPr sz="1300"/>
            </a:lvl1pPr>
            <a:lvl2pPr marL="447569" indent="0">
              <a:buNone/>
              <a:defRPr sz="1100"/>
            </a:lvl2pPr>
            <a:lvl3pPr marL="895138" indent="0">
              <a:buNone/>
              <a:defRPr sz="1000"/>
            </a:lvl3pPr>
            <a:lvl4pPr marL="1342707" indent="0">
              <a:buNone/>
              <a:defRPr sz="1000"/>
            </a:lvl4pPr>
            <a:lvl5pPr marL="1790279" indent="0">
              <a:buNone/>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9" name="Content Placeholder 13"/>
          <p:cNvSpPr>
            <a:spLocks noGrp="1"/>
          </p:cNvSpPr>
          <p:nvPr>
            <p:ph sz="quarter" idx="24"/>
          </p:nvPr>
        </p:nvSpPr>
        <p:spPr>
          <a:xfrm>
            <a:off x="3211468" y="3207640"/>
            <a:ext cx="2704390" cy="1241858"/>
          </a:xfrm>
        </p:spPr>
        <p:txBody>
          <a:bodyPr>
            <a:noAutofit/>
          </a:bodyPr>
          <a:lstStyle>
            <a:lvl1pPr marL="0" indent="0">
              <a:buNone/>
              <a:defRPr sz="1300"/>
            </a:lvl1pPr>
            <a:lvl2pPr marL="447569" indent="0">
              <a:buNone/>
              <a:defRPr sz="1100"/>
            </a:lvl2pPr>
            <a:lvl3pPr marL="895138" indent="0">
              <a:buNone/>
              <a:defRPr sz="1000"/>
            </a:lvl3pPr>
            <a:lvl4pPr marL="1342707" indent="0">
              <a:buNone/>
              <a:defRPr sz="1000"/>
            </a:lvl4pPr>
            <a:lvl5pPr marL="1790279" indent="0">
              <a:buNone/>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1" name="Content Placeholder 13"/>
          <p:cNvSpPr>
            <a:spLocks noGrp="1"/>
          </p:cNvSpPr>
          <p:nvPr>
            <p:ph sz="quarter" idx="26"/>
          </p:nvPr>
        </p:nvSpPr>
        <p:spPr>
          <a:xfrm>
            <a:off x="6111572" y="1528633"/>
            <a:ext cx="2738601" cy="1251030"/>
          </a:xfrm>
        </p:spPr>
        <p:txBody>
          <a:bodyPr>
            <a:noAutofit/>
          </a:bodyPr>
          <a:lstStyle>
            <a:lvl1pPr marL="0" indent="0">
              <a:buNone/>
              <a:defRPr sz="1300"/>
            </a:lvl1pPr>
            <a:lvl2pPr marL="447569" indent="0">
              <a:buNone/>
              <a:defRPr sz="1100"/>
            </a:lvl2pPr>
            <a:lvl3pPr marL="895138" indent="0">
              <a:buNone/>
              <a:defRPr sz="1000"/>
            </a:lvl3pPr>
            <a:lvl4pPr marL="1342707" indent="0">
              <a:buNone/>
              <a:defRPr sz="1000"/>
            </a:lvl4pPr>
            <a:lvl5pPr marL="1790279" indent="0">
              <a:buNone/>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3" name="Content Placeholder 13"/>
          <p:cNvSpPr>
            <a:spLocks noGrp="1"/>
          </p:cNvSpPr>
          <p:nvPr>
            <p:ph sz="quarter" idx="28"/>
          </p:nvPr>
        </p:nvSpPr>
        <p:spPr>
          <a:xfrm>
            <a:off x="6111572" y="3207640"/>
            <a:ext cx="2738601" cy="1241858"/>
          </a:xfrm>
        </p:spPr>
        <p:txBody>
          <a:bodyPr>
            <a:noAutofit/>
          </a:bodyPr>
          <a:lstStyle>
            <a:lvl1pPr marL="0" indent="0">
              <a:buNone/>
              <a:defRPr sz="1300"/>
            </a:lvl1pPr>
            <a:lvl2pPr marL="447569" indent="0">
              <a:buNone/>
              <a:defRPr sz="1100"/>
            </a:lvl2pPr>
            <a:lvl3pPr marL="895138" indent="0">
              <a:buNone/>
              <a:defRPr sz="1000"/>
            </a:lvl3pPr>
            <a:lvl4pPr marL="1342707" indent="0">
              <a:buNone/>
              <a:defRPr sz="1000"/>
            </a:lvl4pPr>
            <a:lvl5pPr marL="1790279" indent="0">
              <a:buNone/>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ext Placeholder 2"/>
          <p:cNvSpPr>
            <a:spLocks noGrp="1"/>
          </p:cNvSpPr>
          <p:nvPr>
            <p:ph type="body" sz="quarter" idx="29"/>
          </p:nvPr>
        </p:nvSpPr>
        <p:spPr>
          <a:xfrm>
            <a:off x="297483" y="2920282"/>
            <a:ext cx="2723447" cy="283295"/>
          </a:xfrm>
          <a:solidFill>
            <a:schemeClr val="accent2"/>
          </a:solidFill>
          <a:ln>
            <a:noFill/>
          </a:ln>
        </p:spPr>
        <p:txBody>
          <a:bodyPr lIns="97859" rIns="97859">
            <a:noAutofit/>
          </a:bodyPr>
          <a:lstStyle>
            <a:lvl1pPr marL="0" indent="0">
              <a:buNone/>
              <a:defRPr sz="1500">
                <a:solidFill>
                  <a:schemeClr val="bg1"/>
                </a:solidFill>
              </a:defRPr>
            </a:lvl1pPr>
            <a:lvl2pPr marL="447569" indent="0">
              <a:buNone/>
              <a:defRPr sz="1500"/>
            </a:lvl2pPr>
            <a:lvl3pPr marL="895138" indent="0">
              <a:buNone/>
              <a:defRPr sz="1500"/>
            </a:lvl3pPr>
            <a:lvl4pPr marL="1342707" indent="0">
              <a:buNone/>
              <a:defRPr sz="1500"/>
            </a:lvl4pPr>
            <a:lvl5pPr marL="1790279" indent="0">
              <a:buNone/>
              <a:defRPr sz="1500"/>
            </a:lvl5pPr>
          </a:lstStyle>
          <a:p>
            <a:pPr lvl="0"/>
            <a:r>
              <a:rPr lang="en-US" smtClean="0"/>
              <a:t>Click to edit Master text styles</a:t>
            </a:r>
          </a:p>
        </p:txBody>
      </p:sp>
      <p:sp>
        <p:nvSpPr>
          <p:cNvPr id="22" name="Text Placeholder 2"/>
          <p:cNvSpPr>
            <a:spLocks noGrp="1"/>
          </p:cNvSpPr>
          <p:nvPr>
            <p:ph type="body" sz="quarter" idx="30"/>
          </p:nvPr>
        </p:nvSpPr>
        <p:spPr>
          <a:xfrm>
            <a:off x="3211663" y="2920282"/>
            <a:ext cx="2714378" cy="283295"/>
          </a:xfrm>
          <a:solidFill>
            <a:schemeClr val="accent2"/>
          </a:solidFill>
          <a:ln>
            <a:noFill/>
          </a:ln>
        </p:spPr>
        <p:txBody>
          <a:bodyPr lIns="97859" rIns="97859">
            <a:noAutofit/>
          </a:bodyPr>
          <a:lstStyle>
            <a:lvl1pPr marL="0" indent="0">
              <a:buNone/>
              <a:defRPr sz="1500">
                <a:solidFill>
                  <a:schemeClr val="bg1"/>
                </a:solidFill>
              </a:defRPr>
            </a:lvl1pPr>
            <a:lvl2pPr marL="447569" indent="0">
              <a:buNone/>
              <a:defRPr sz="1500"/>
            </a:lvl2pPr>
            <a:lvl3pPr marL="895138" indent="0">
              <a:buNone/>
              <a:defRPr sz="1500"/>
            </a:lvl3pPr>
            <a:lvl4pPr marL="1342707" indent="0">
              <a:buNone/>
              <a:defRPr sz="1500"/>
            </a:lvl4pPr>
            <a:lvl5pPr marL="1790279" indent="0">
              <a:buNone/>
              <a:defRPr sz="1500"/>
            </a:lvl5pPr>
          </a:lstStyle>
          <a:p>
            <a:pPr lvl="0"/>
            <a:r>
              <a:rPr lang="en-US" smtClean="0"/>
              <a:t>Click to edit Master text styles</a:t>
            </a:r>
          </a:p>
        </p:txBody>
      </p:sp>
      <p:sp>
        <p:nvSpPr>
          <p:cNvPr id="23" name="Text Placeholder 2"/>
          <p:cNvSpPr>
            <a:spLocks noGrp="1"/>
          </p:cNvSpPr>
          <p:nvPr>
            <p:ph type="body" sz="quarter" idx="31"/>
          </p:nvPr>
        </p:nvSpPr>
        <p:spPr>
          <a:xfrm>
            <a:off x="6110986" y="2920282"/>
            <a:ext cx="2748714" cy="283295"/>
          </a:xfrm>
          <a:solidFill>
            <a:schemeClr val="accent2"/>
          </a:solidFill>
          <a:ln>
            <a:noFill/>
          </a:ln>
        </p:spPr>
        <p:txBody>
          <a:bodyPr lIns="97859" rIns="97859">
            <a:noAutofit/>
          </a:bodyPr>
          <a:lstStyle>
            <a:lvl1pPr marL="0" indent="0">
              <a:buNone/>
              <a:defRPr sz="1500">
                <a:solidFill>
                  <a:schemeClr val="bg1"/>
                </a:solidFill>
              </a:defRPr>
            </a:lvl1pPr>
            <a:lvl2pPr marL="447569" indent="0">
              <a:buNone/>
              <a:defRPr sz="1500"/>
            </a:lvl2pPr>
            <a:lvl3pPr marL="895138" indent="0">
              <a:buNone/>
              <a:defRPr sz="1500"/>
            </a:lvl3pPr>
            <a:lvl4pPr marL="1342707" indent="0">
              <a:buNone/>
              <a:defRPr sz="1500"/>
            </a:lvl4pPr>
            <a:lvl5pPr marL="1790279" indent="0">
              <a:buNone/>
              <a:defRPr sz="1500"/>
            </a:lvl5pPr>
          </a:lstStyle>
          <a:p>
            <a:pPr lvl="0"/>
            <a:r>
              <a:rPr lang="en-US" smtClean="0"/>
              <a:t>Click to edit Master text styles</a:t>
            </a:r>
          </a:p>
        </p:txBody>
      </p:sp>
      <p:sp>
        <p:nvSpPr>
          <p:cNvPr id="24" name="Text Placeholder 2"/>
          <p:cNvSpPr>
            <a:spLocks noGrp="1"/>
          </p:cNvSpPr>
          <p:nvPr>
            <p:ph type="body" sz="quarter" idx="32"/>
          </p:nvPr>
        </p:nvSpPr>
        <p:spPr>
          <a:xfrm>
            <a:off x="297483" y="1252421"/>
            <a:ext cx="2723447" cy="283295"/>
          </a:xfrm>
          <a:solidFill>
            <a:schemeClr val="accent2"/>
          </a:solidFill>
          <a:ln>
            <a:noFill/>
          </a:ln>
        </p:spPr>
        <p:txBody>
          <a:bodyPr lIns="97859" rIns="97859">
            <a:noAutofit/>
          </a:bodyPr>
          <a:lstStyle>
            <a:lvl1pPr marL="0" indent="0">
              <a:buNone/>
              <a:defRPr sz="1500">
                <a:solidFill>
                  <a:schemeClr val="bg1"/>
                </a:solidFill>
              </a:defRPr>
            </a:lvl1pPr>
            <a:lvl2pPr marL="447569" indent="0">
              <a:buNone/>
              <a:defRPr sz="1500"/>
            </a:lvl2pPr>
            <a:lvl3pPr marL="895138" indent="0">
              <a:buNone/>
              <a:defRPr sz="1500"/>
            </a:lvl3pPr>
            <a:lvl4pPr marL="1342707" indent="0">
              <a:buNone/>
              <a:defRPr sz="1500"/>
            </a:lvl4pPr>
            <a:lvl5pPr marL="1790279" indent="0">
              <a:buNone/>
              <a:defRPr sz="1500"/>
            </a:lvl5pPr>
          </a:lstStyle>
          <a:p>
            <a:pPr lvl="0"/>
            <a:r>
              <a:rPr lang="en-US" smtClean="0"/>
              <a:t>Click to edit Master text styles</a:t>
            </a:r>
          </a:p>
        </p:txBody>
      </p:sp>
      <p:sp>
        <p:nvSpPr>
          <p:cNvPr id="25" name="Text Placeholder 2"/>
          <p:cNvSpPr>
            <a:spLocks noGrp="1"/>
          </p:cNvSpPr>
          <p:nvPr>
            <p:ph type="body" sz="quarter" idx="33"/>
          </p:nvPr>
        </p:nvSpPr>
        <p:spPr>
          <a:xfrm>
            <a:off x="3211663" y="1252421"/>
            <a:ext cx="2714378" cy="283295"/>
          </a:xfrm>
          <a:solidFill>
            <a:schemeClr val="accent2"/>
          </a:solidFill>
          <a:ln>
            <a:noFill/>
          </a:ln>
        </p:spPr>
        <p:txBody>
          <a:bodyPr lIns="97859" rIns="97859">
            <a:noAutofit/>
          </a:bodyPr>
          <a:lstStyle>
            <a:lvl1pPr marL="0" indent="0">
              <a:buNone/>
              <a:defRPr sz="1500">
                <a:solidFill>
                  <a:schemeClr val="bg1"/>
                </a:solidFill>
              </a:defRPr>
            </a:lvl1pPr>
            <a:lvl2pPr marL="447569" indent="0">
              <a:buNone/>
              <a:defRPr sz="1500"/>
            </a:lvl2pPr>
            <a:lvl3pPr marL="895138" indent="0">
              <a:buNone/>
              <a:defRPr sz="1500"/>
            </a:lvl3pPr>
            <a:lvl4pPr marL="1342707" indent="0">
              <a:buNone/>
              <a:defRPr sz="1500"/>
            </a:lvl4pPr>
            <a:lvl5pPr marL="1790279" indent="0">
              <a:buNone/>
              <a:defRPr sz="1500"/>
            </a:lvl5pPr>
          </a:lstStyle>
          <a:p>
            <a:pPr lvl="0"/>
            <a:r>
              <a:rPr lang="en-US" smtClean="0"/>
              <a:t>Click to edit Master text styles</a:t>
            </a:r>
          </a:p>
        </p:txBody>
      </p:sp>
      <p:sp>
        <p:nvSpPr>
          <p:cNvPr id="27" name="Text Placeholder 2"/>
          <p:cNvSpPr>
            <a:spLocks noGrp="1"/>
          </p:cNvSpPr>
          <p:nvPr>
            <p:ph type="body" sz="quarter" idx="34"/>
          </p:nvPr>
        </p:nvSpPr>
        <p:spPr>
          <a:xfrm>
            <a:off x="6110986" y="1252421"/>
            <a:ext cx="2748714" cy="283295"/>
          </a:xfrm>
          <a:solidFill>
            <a:schemeClr val="accent2"/>
          </a:solidFill>
          <a:ln>
            <a:noFill/>
          </a:ln>
        </p:spPr>
        <p:txBody>
          <a:bodyPr lIns="97859" rIns="97859">
            <a:noAutofit/>
          </a:bodyPr>
          <a:lstStyle>
            <a:lvl1pPr marL="0" indent="0">
              <a:buNone/>
              <a:defRPr sz="1500">
                <a:solidFill>
                  <a:schemeClr val="bg1"/>
                </a:solidFill>
              </a:defRPr>
            </a:lvl1pPr>
            <a:lvl2pPr marL="447569" indent="0">
              <a:buNone/>
              <a:defRPr sz="1500"/>
            </a:lvl2pPr>
            <a:lvl3pPr marL="895138" indent="0">
              <a:buNone/>
              <a:defRPr sz="1500"/>
            </a:lvl3pPr>
            <a:lvl4pPr marL="1342707" indent="0">
              <a:buNone/>
              <a:defRPr sz="1500"/>
            </a:lvl4pPr>
            <a:lvl5pPr marL="1790279" indent="0">
              <a:buNone/>
              <a:defRPr sz="1500"/>
            </a:lvl5pPr>
          </a:lstStyle>
          <a:p>
            <a:pPr lvl="0"/>
            <a:r>
              <a:rPr lang="en-US" smtClean="0"/>
              <a:t>Click to edit Master text styles</a:t>
            </a:r>
          </a:p>
        </p:txBody>
      </p:sp>
      <p:sp>
        <p:nvSpPr>
          <p:cNvPr id="28" name="Title 1"/>
          <p:cNvSpPr>
            <a:spLocks noGrp="1"/>
          </p:cNvSpPr>
          <p:nvPr>
            <p:ph type="title" hasCustomPrompt="1"/>
          </p:nvPr>
        </p:nvSpPr>
        <p:spPr>
          <a:xfrm>
            <a:off x="287951" y="207341"/>
            <a:ext cx="8576900" cy="873805"/>
          </a:xfrm>
        </p:spPr>
        <p:txBody>
          <a:bodyPr anchor="ctr">
            <a:noAutofit/>
          </a:bodyPr>
          <a:lstStyle>
            <a:lvl1pPr>
              <a:lnSpc>
                <a:spcPct val="100000"/>
              </a:lnSpc>
              <a:defRPr sz="3600" b="0" i="0" cap="none">
                <a:solidFill>
                  <a:schemeClr val="accent2"/>
                </a:solidFill>
                <a:latin typeface="Franklin Gothic Book"/>
                <a:cs typeface="Franklin Gothic Book"/>
              </a:defRPr>
            </a:lvl1pPr>
          </a:lstStyle>
          <a:p>
            <a:r>
              <a:rPr lang="fi-FI" noProof="0" dirty="0" err="1" smtClean="0"/>
              <a:t>Click</a:t>
            </a:r>
            <a:r>
              <a:rPr lang="fi-FI" noProof="0" dirty="0" smtClean="0"/>
              <a:t> to </a:t>
            </a:r>
            <a:r>
              <a:rPr lang="fi-FI" noProof="0" dirty="0" err="1" smtClean="0"/>
              <a:t>edit</a:t>
            </a:r>
            <a:r>
              <a:rPr lang="fi-FI" noProof="0" dirty="0" smtClean="0"/>
              <a:t> </a:t>
            </a:r>
            <a:r>
              <a:rPr lang="fi-FI" noProof="0" dirty="0" err="1" smtClean="0"/>
              <a:t>master</a:t>
            </a:r>
            <a:r>
              <a:rPr lang="fi-FI" noProof="0" dirty="0" smtClean="0"/>
              <a:t> </a:t>
            </a:r>
            <a:r>
              <a:rPr lang="fi-FI" noProof="0" dirty="0" err="1" smtClean="0"/>
              <a:t>title</a:t>
            </a:r>
            <a:r>
              <a:rPr lang="fi-FI" noProof="0" dirty="0" smtClean="0"/>
              <a:t> </a:t>
            </a:r>
            <a:r>
              <a:rPr lang="fi-FI" noProof="0" dirty="0" err="1" smtClean="0"/>
              <a:t>style</a:t>
            </a:r>
            <a:endParaRPr lang="fi-FI" noProof="0" dirty="0"/>
          </a:p>
        </p:txBody>
      </p:sp>
      <p:pic>
        <p:nvPicPr>
          <p:cNvPr id="21" name="Picture 20" descr="OTK_Mdm_Horiz_NBlue_RGB_DARKbg.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63640" y="4579818"/>
            <a:ext cx="1546667" cy="391111"/>
          </a:xfrm>
          <a:prstGeom prst="rect">
            <a:avLst/>
          </a:prstGeom>
        </p:spPr>
      </p:pic>
    </p:spTree>
    <p:extLst>
      <p:ext uri="{BB962C8B-B14F-4D97-AF65-F5344CB8AC3E}">
        <p14:creationId xmlns:p14="http://schemas.microsoft.com/office/powerpoint/2010/main" val="290354010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ix image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F43840-5F27-4EBE-8E17-1848AB8AB4D4}" type="datetime1">
              <a:rPr lang="en-US" smtClean="0">
                <a:solidFill>
                  <a:srgbClr val="848A8C"/>
                </a:solidFill>
              </a:rPr>
              <a:pPr/>
              <a:t>5/26/2016</a:t>
            </a:fld>
            <a:endParaRPr lang="fi-FI">
              <a:solidFill>
                <a:srgbClr val="848A8C"/>
              </a:solidFill>
            </a:endParaRPr>
          </a:p>
        </p:txBody>
      </p:sp>
      <p:sp>
        <p:nvSpPr>
          <p:cNvPr id="5" name="Footer Placeholder 4"/>
          <p:cNvSpPr>
            <a:spLocks noGrp="1"/>
          </p:cNvSpPr>
          <p:nvPr>
            <p:ph type="ftr" sz="quarter" idx="11"/>
          </p:nvPr>
        </p:nvSpPr>
        <p:spPr/>
        <p:txBody>
          <a:bodyPr/>
          <a:lstStyle/>
          <a:p>
            <a:r>
              <a:rPr lang="en-US" dirty="0" smtClean="0">
                <a:solidFill>
                  <a:srgbClr val="848A8C"/>
                </a:solidFill>
              </a:rPr>
              <a:t>TITLE / SPEAKER / CONFIDENTIAL</a:t>
            </a:r>
            <a:endParaRPr lang="fi-FI">
              <a:solidFill>
                <a:srgbClr val="848A8C"/>
              </a:solidFill>
            </a:endParaRPr>
          </a:p>
        </p:txBody>
      </p:sp>
      <p:sp>
        <p:nvSpPr>
          <p:cNvPr id="6" name="Slide Number Placeholder 5"/>
          <p:cNvSpPr>
            <a:spLocks noGrp="1"/>
          </p:cNvSpPr>
          <p:nvPr>
            <p:ph type="sldNum" sz="quarter" idx="12"/>
          </p:nvPr>
        </p:nvSpPr>
        <p:spPr/>
        <p:txBody>
          <a:bodyPr/>
          <a:lstStyle/>
          <a:p>
            <a:fld id="{DC4FA5F9-085A-C542-B101-F4EC4335D76F}" type="slidenum">
              <a:rPr lang="fi-FI" smtClean="0">
                <a:solidFill>
                  <a:srgbClr val="848A8C"/>
                </a:solidFill>
              </a:rPr>
              <a:pPr/>
              <a:t>‹#›</a:t>
            </a:fld>
            <a:endParaRPr lang="fi-FI">
              <a:solidFill>
                <a:srgbClr val="848A8C"/>
              </a:solidFill>
            </a:endParaRPr>
          </a:p>
        </p:txBody>
      </p:sp>
      <p:sp>
        <p:nvSpPr>
          <p:cNvPr id="3" name="Picture Placeholder 2"/>
          <p:cNvSpPr>
            <a:spLocks noGrp="1"/>
          </p:cNvSpPr>
          <p:nvPr>
            <p:ph type="pic" sz="quarter" idx="14"/>
          </p:nvPr>
        </p:nvSpPr>
        <p:spPr>
          <a:xfrm>
            <a:off x="291500" y="1251223"/>
            <a:ext cx="2724252" cy="1511786"/>
          </a:xfrm>
        </p:spPr>
        <p:txBody>
          <a:bodyPr>
            <a:normAutofit/>
          </a:bodyPr>
          <a:lstStyle>
            <a:lvl1pPr marL="0" indent="0">
              <a:buNone/>
              <a:defRPr sz="1500"/>
            </a:lvl1pPr>
          </a:lstStyle>
          <a:p>
            <a:r>
              <a:rPr lang="en-US" smtClean="0"/>
              <a:t>Click icon to add picture</a:t>
            </a:r>
            <a:endParaRPr lang="en-US" dirty="0"/>
          </a:p>
        </p:txBody>
      </p:sp>
      <p:sp>
        <p:nvSpPr>
          <p:cNvPr id="9" name="Text Placeholder 8"/>
          <p:cNvSpPr>
            <a:spLocks noGrp="1"/>
          </p:cNvSpPr>
          <p:nvPr>
            <p:ph type="body" sz="quarter" idx="15" hasCustomPrompt="1"/>
          </p:nvPr>
        </p:nvSpPr>
        <p:spPr>
          <a:xfrm>
            <a:off x="290239" y="2226647"/>
            <a:ext cx="2727209" cy="544792"/>
          </a:xfrm>
          <a:solidFill>
            <a:srgbClr val="191A16">
              <a:alpha val="70000"/>
            </a:srgbClr>
          </a:solidFill>
        </p:spPr>
        <p:txBody>
          <a:bodyPr lIns="130478" tIns="88073">
            <a:normAutofit/>
          </a:bodyPr>
          <a:lstStyle>
            <a:lvl1pPr marL="0" indent="0">
              <a:buNone/>
              <a:defRPr sz="1300">
                <a:solidFill>
                  <a:srgbClr val="FFFFFF"/>
                </a:solidFill>
              </a:defRPr>
            </a:lvl1pPr>
            <a:lvl2pPr marL="447569" indent="0">
              <a:buNone/>
              <a:defRPr/>
            </a:lvl2pPr>
            <a:lvl3pPr marL="895138" indent="0">
              <a:buNone/>
              <a:defRPr/>
            </a:lvl3pPr>
            <a:lvl4pPr marL="1342707" indent="0">
              <a:buNone/>
              <a:defRPr/>
            </a:lvl4pPr>
            <a:lvl5pPr marL="1790279" indent="0">
              <a:buNone/>
              <a:defRPr/>
            </a:lvl5pPr>
          </a:lstStyle>
          <a:p>
            <a:pPr lvl="0"/>
            <a:r>
              <a:rPr lang="fi-FI" dirty="0" err="1" smtClean="0"/>
              <a:t>Text</a:t>
            </a:r>
            <a:endParaRPr lang="en-US" dirty="0"/>
          </a:p>
        </p:txBody>
      </p:sp>
      <p:sp>
        <p:nvSpPr>
          <p:cNvPr id="25" name="Picture Placeholder 2"/>
          <p:cNvSpPr>
            <a:spLocks noGrp="1"/>
          </p:cNvSpPr>
          <p:nvPr>
            <p:ph type="pic" sz="quarter" idx="16"/>
          </p:nvPr>
        </p:nvSpPr>
        <p:spPr>
          <a:xfrm>
            <a:off x="6102672" y="1251223"/>
            <a:ext cx="2735868" cy="1511786"/>
          </a:xfrm>
        </p:spPr>
        <p:txBody>
          <a:bodyPr>
            <a:normAutofit/>
          </a:bodyPr>
          <a:lstStyle>
            <a:lvl1pPr marL="0" indent="0">
              <a:buNone/>
              <a:defRPr sz="1500"/>
            </a:lvl1pPr>
          </a:lstStyle>
          <a:p>
            <a:r>
              <a:rPr lang="en-US" smtClean="0"/>
              <a:t>Click icon to add picture</a:t>
            </a:r>
            <a:endParaRPr lang="en-US" dirty="0"/>
          </a:p>
        </p:txBody>
      </p:sp>
      <p:sp>
        <p:nvSpPr>
          <p:cNvPr id="26" name="Text Placeholder 8"/>
          <p:cNvSpPr>
            <a:spLocks noGrp="1"/>
          </p:cNvSpPr>
          <p:nvPr>
            <p:ph type="body" sz="quarter" idx="17" hasCustomPrompt="1"/>
          </p:nvPr>
        </p:nvSpPr>
        <p:spPr>
          <a:xfrm>
            <a:off x="6100872" y="2226647"/>
            <a:ext cx="2738172" cy="544792"/>
          </a:xfrm>
          <a:solidFill>
            <a:srgbClr val="191A16">
              <a:alpha val="70000"/>
            </a:srgbClr>
          </a:solidFill>
        </p:spPr>
        <p:txBody>
          <a:bodyPr lIns="130478" tIns="88073">
            <a:normAutofit/>
          </a:bodyPr>
          <a:lstStyle>
            <a:lvl1pPr marL="0" indent="0">
              <a:buNone/>
              <a:defRPr sz="1300">
                <a:solidFill>
                  <a:srgbClr val="FFFFFF"/>
                </a:solidFill>
              </a:defRPr>
            </a:lvl1pPr>
            <a:lvl2pPr marL="447569" indent="0">
              <a:buNone/>
              <a:defRPr/>
            </a:lvl2pPr>
            <a:lvl3pPr marL="895138" indent="0">
              <a:buNone/>
              <a:defRPr/>
            </a:lvl3pPr>
            <a:lvl4pPr marL="1342707" indent="0">
              <a:buNone/>
              <a:defRPr/>
            </a:lvl4pPr>
            <a:lvl5pPr marL="1790279" indent="0">
              <a:buNone/>
              <a:defRPr/>
            </a:lvl5pPr>
          </a:lstStyle>
          <a:p>
            <a:pPr lvl="0"/>
            <a:r>
              <a:rPr lang="fi-FI" dirty="0" err="1" smtClean="0"/>
              <a:t>Text</a:t>
            </a:r>
            <a:endParaRPr lang="en-US" dirty="0"/>
          </a:p>
        </p:txBody>
      </p:sp>
      <p:sp>
        <p:nvSpPr>
          <p:cNvPr id="37" name="Picture Placeholder 2"/>
          <p:cNvSpPr>
            <a:spLocks noGrp="1"/>
          </p:cNvSpPr>
          <p:nvPr>
            <p:ph type="pic" sz="quarter" idx="18"/>
          </p:nvPr>
        </p:nvSpPr>
        <p:spPr>
          <a:xfrm>
            <a:off x="3204430" y="1251223"/>
            <a:ext cx="2729229" cy="1511786"/>
          </a:xfrm>
        </p:spPr>
        <p:txBody>
          <a:bodyPr>
            <a:normAutofit/>
          </a:bodyPr>
          <a:lstStyle>
            <a:lvl1pPr marL="0" indent="0">
              <a:buNone/>
              <a:defRPr sz="1500"/>
            </a:lvl1pPr>
          </a:lstStyle>
          <a:p>
            <a:r>
              <a:rPr lang="en-US" smtClean="0"/>
              <a:t>Click icon to add picture</a:t>
            </a:r>
            <a:endParaRPr lang="en-US" dirty="0"/>
          </a:p>
        </p:txBody>
      </p:sp>
      <p:sp>
        <p:nvSpPr>
          <p:cNvPr id="38" name="Text Placeholder 8"/>
          <p:cNvSpPr>
            <a:spLocks noGrp="1"/>
          </p:cNvSpPr>
          <p:nvPr>
            <p:ph type="body" sz="quarter" idx="19" hasCustomPrompt="1"/>
          </p:nvPr>
        </p:nvSpPr>
        <p:spPr>
          <a:xfrm>
            <a:off x="3201411" y="2226647"/>
            <a:ext cx="2731058" cy="544792"/>
          </a:xfrm>
          <a:solidFill>
            <a:srgbClr val="191A16">
              <a:alpha val="70000"/>
            </a:srgbClr>
          </a:solidFill>
        </p:spPr>
        <p:txBody>
          <a:bodyPr lIns="130478" tIns="88073">
            <a:normAutofit/>
          </a:bodyPr>
          <a:lstStyle>
            <a:lvl1pPr marL="0" indent="0">
              <a:buNone/>
              <a:defRPr sz="1300">
                <a:solidFill>
                  <a:srgbClr val="FFFFFF"/>
                </a:solidFill>
              </a:defRPr>
            </a:lvl1pPr>
            <a:lvl2pPr marL="447569" indent="0">
              <a:buNone/>
              <a:defRPr/>
            </a:lvl2pPr>
            <a:lvl3pPr marL="895138" indent="0">
              <a:buNone/>
              <a:defRPr/>
            </a:lvl3pPr>
            <a:lvl4pPr marL="1342707" indent="0">
              <a:buNone/>
              <a:defRPr/>
            </a:lvl4pPr>
            <a:lvl5pPr marL="1790279" indent="0">
              <a:buNone/>
              <a:defRPr/>
            </a:lvl5pPr>
          </a:lstStyle>
          <a:p>
            <a:pPr lvl="0"/>
            <a:r>
              <a:rPr lang="fi-FI" dirty="0" err="1" smtClean="0"/>
              <a:t>Text</a:t>
            </a:r>
            <a:endParaRPr lang="en-US" dirty="0"/>
          </a:p>
        </p:txBody>
      </p:sp>
      <p:sp>
        <p:nvSpPr>
          <p:cNvPr id="32" name="Picture Placeholder 2"/>
          <p:cNvSpPr>
            <a:spLocks noGrp="1"/>
          </p:cNvSpPr>
          <p:nvPr>
            <p:ph type="pic" sz="quarter" idx="20"/>
          </p:nvPr>
        </p:nvSpPr>
        <p:spPr>
          <a:xfrm>
            <a:off x="291500" y="2925301"/>
            <a:ext cx="2724252" cy="1511786"/>
          </a:xfrm>
        </p:spPr>
        <p:txBody>
          <a:bodyPr>
            <a:normAutofit/>
          </a:bodyPr>
          <a:lstStyle>
            <a:lvl1pPr marL="0" indent="0">
              <a:buNone/>
              <a:defRPr sz="1500"/>
            </a:lvl1pPr>
          </a:lstStyle>
          <a:p>
            <a:r>
              <a:rPr lang="en-US" smtClean="0"/>
              <a:t>Click icon to add picture</a:t>
            </a:r>
            <a:endParaRPr lang="en-US" dirty="0"/>
          </a:p>
        </p:txBody>
      </p:sp>
      <p:sp>
        <p:nvSpPr>
          <p:cNvPr id="33" name="Text Placeholder 8"/>
          <p:cNvSpPr>
            <a:spLocks noGrp="1"/>
          </p:cNvSpPr>
          <p:nvPr>
            <p:ph type="body" sz="quarter" idx="21" hasCustomPrompt="1"/>
          </p:nvPr>
        </p:nvSpPr>
        <p:spPr>
          <a:xfrm>
            <a:off x="290228" y="3900726"/>
            <a:ext cx="2725524" cy="544792"/>
          </a:xfrm>
          <a:solidFill>
            <a:srgbClr val="191A16">
              <a:alpha val="70000"/>
            </a:srgbClr>
          </a:solidFill>
        </p:spPr>
        <p:txBody>
          <a:bodyPr lIns="130478" tIns="88073">
            <a:normAutofit/>
          </a:bodyPr>
          <a:lstStyle>
            <a:lvl1pPr marL="0" indent="0">
              <a:buNone/>
              <a:defRPr sz="1300">
                <a:solidFill>
                  <a:srgbClr val="FFFFFF"/>
                </a:solidFill>
              </a:defRPr>
            </a:lvl1pPr>
            <a:lvl2pPr marL="447569" indent="0">
              <a:buNone/>
              <a:defRPr/>
            </a:lvl2pPr>
            <a:lvl3pPr marL="895138" indent="0">
              <a:buNone/>
              <a:defRPr/>
            </a:lvl3pPr>
            <a:lvl4pPr marL="1342707" indent="0">
              <a:buNone/>
              <a:defRPr/>
            </a:lvl4pPr>
            <a:lvl5pPr marL="1790279" indent="0">
              <a:buNone/>
              <a:defRPr/>
            </a:lvl5pPr>
          </a:lstStyle>
          <a:p>
            <a:pPr lvl="0"/>
            <a:r>
              <a:rPr lang="fi-FI" dirty="0" err="1" smtClean="0"/>
              <a:t>Text</a:t>
            </a:r>
            <a:endParaRPr lang="en-US" dirty="0"/>
          </a:p>
        </p:txBody>
      </p:sp>
      <p:sp>
        <p:nvSpPr>
          <p:cNvPr id="34" name="Picture Placeholder 2"/>
          <p:cNvSpPr>
            <a:spLocks noGrp="1"/>
          </p:cNvSpPr>
          <p:nvPr>
            <p:ph type="pic" sz="quarter" idx="22"/>
          </p:nvPr>
        </p:nvSpPr>
        <p:spPr>
          <a:xfrm>
            <a:off x="6102672" y="2925301"/>
            <a:ext cx="2735868" cy="1511786"/>
          </a:xfrm>
        </p:spPr>
        <p:txBody>
          <a:bodyPr>
            <a:normAutofit/>
          </a:bodyPr>
          <a:lstStyle>
            <a:lvl1pPr marL="0" indent="0">
              <a:buNone/>
              <a:defRPr sz="1500"/>
            </a:lvl1pPr>
          </a:lstStyle>
          <a:p>
            <a:r>
              <a:rPr lang="en-US" smtClean="0"/>
              <a:t>Click icon to add picture</a:t>
            </a:r>
            <a:endParaRPr lang="en-US" dirty="0"/>
          </a:p>
        </p:txBody>
      </p:sp>
      <p:sp>
        <p:nvSpPr>
          <p:cNvPr id="35" name="Text Placeholder 8"/>
          <p:cNvSpPr>
            <a:spLocks noGrp="1"/>
          </p:cNvSpPr>
          <p:nvPr>
            <p:ph type="body" sz="quarter" idx="23" hasCustomPrompt="1"/>
          </p:nvPr>
        </p:nvSpPr>
        <p:spPr>
          <a:xfrm>
            <a:off x="6100872" y="3900726"/>
            <a:ext cx="2738172" cy="544792"/>
          </a:xfrm>
          <a:solidFill>
            <a:srgbClr val="191A16">
              <a:alpha val="70000"/>
            </a:srgbClr>
          </a:solidFill>
        </p:spPr>
        <p:txBody>
          <a:bodyPr lIns="130478" tIns="88073">
            <a:normAutofit/>
          </a:bodyPr>
          <a:lstStyle>
            <a:lvl1pPr marL="0" indent="0">
              <a:buNone/>
              <a:defRPr sz="1300">
                <a:solidFill>
                  <a:srgbClr val="FFFFFF"/>
                </a:solidFill>
              </a:defRPr>
            </a:lvl1pPr>
            <a:lvl2pPr marL="447569" indent="0">
              <a:buNone/>
              <a:defRPr/>
            </a:lvl2pPr>
            <a:lvl3pPr marL="895138" indent="0">
              <a:buNone/>
              <a:defRPr/>
            </a:lvl3pPr>
            <a:lvl4pPr marL="1342707" indent="0">
              <a:buNone/>
              <a:defRPr/>
            </a:lvl4pPr>
            <a:lvl5pPr marL="1790279" indent="0">
              <a:buNone/>
              <a:defRPr/>
            </a:lvl5pPr>
          </a:lstStyle>
          <a:p>
            <a:pPr lvl="0"/>
            <a:r>
              <a:rPr lang="fi-FI" dirty="0" err="1" smtClean="0"/>
              <a:t>Text</a:t>
            </a:r>
            <a:endParaRPr lang="en-US" dirty="0"/>
          </a:p>
        </p:txBody>
      </p:sp>
      <p:sp>
        <p:nvSpPr>
          <p:cNvPr id="36" name="Picture Placeholder 2"/>
          <p:cNvSpPr>
            <a:spLocks noGrp="1"/>
          </p:cNvSpPr>
          <p:nvPr>
            <p:ph type="pic" sz="quarter" idx="24"/>
          </p:nvPr>
        </p:nvSpPr>
        <p:spPr>
          <a:xfrm>
            <a:off x="3204430" y="2925301"/>
            <a:ext cx="2729229" cy="1511786"/>
          </a:xfrm>
        </p:spPr>
        <p:txBody>
          <a:bodyPr>
            <a:normAutofit/>
          </a:bodyPr>
          <a:lstStyle>
            <a:lvl1pPr marL="0" indent="0">
              <a:buNone/>
              <a:defRPr sz="1500"/>
            </a:lvl1pPr>
          </a:lstStyle>
          <a:p>
            <a:r>
              <a:rPr lang="en-US" smtClean="0"/>
              <a:t>Click icon to add picture</a:t>
            </a:r>
            <a:endParaRPr lang="en-US" dirty="0"/>
          </a:p>
        </p:txBody>
      </p:sp>
      <p:sp>
        <p:nvSpPr>
          <p:cNvPr id="39" name="Text Placeholder 8"/>
          <p:cNvSpPr>
            <a:spLocks noGrp="1"/>
          </p:cNvSpPr>
          <p:nvPr>
            <p:ph type="body" sz="quarter" idx="25" hasCustomPrompt="1"/>
          </p:nvPr>
        </p:nvSpPr>
        <p:spPr>
          <a:xfrm>
            <a:off x="3201411" y="3900726"/>
            <a:ext cx="2731058" cy="544792"/>
          </a:xfrm>
          <a:solidFill>
            <a:srgbClr val="191A16">
              <a:alpha val="70000"/>
            </a:srgbClr>
          </a:solidFill>
        </p:spPr>
        <p:txBody>
          <a:bodyPr lIns="130478" tIns="88073">
            <a:normAutofit/>
          </a:bodyPr>
          <a:lstStyle>
            <a:lvl1pPr marL="0" indent="0">
              <a:buNone/>
              <a:defRPr sz="1300">
                <a:solidFill>
                  <a:srgbClr val="FFFFFF"/>
                </a:solidFill>
              </a:defRPr>
            </a:lvl1pPr>
            <a:lvl2pPr marL="447569" indent="0">
              <a:buNone/>
              <a:defRPr/>
            </a:lvl2pPr>
            <a:lvl3pPr marL="895138" indent="0">
              <a:buNone/>
              <a:defRPr/>
            </a:lvl3pPr>
            <a:lvl4pPr marL="1342707" indent="0">
              <a:buNone/>
              <a:defRPr/>
            </a:lvl4pPr>
            <a:lvl5pPr marL="1790279" indent="0">
              <a:buNone/>
              <a:defRPr/>
            </a:lvl5pPr>
          </a:lstStyle>
          <a:p>
            <a:pPr lvl="0"/>
            <a:r>
              <a:rPr lang="fi-FI" dirty="0" err="1" smtClean="0"/>
              <a:t>Text</a:t>
            </a:r>
            <a:endParaRPr lang="en-US" dirty="0"/>
          </a:p>
        </p:txBody>
      </p:sp>
      <p:sp>
        <p:nvSpPr>
          <p:cNvPr id="18" name="Title 1"/>
          <p:cNvSpPr>
            <a:spLocks noGrp="1"/>
          </p:cNvSpPr>
          <p:nvPr>
            <p:ph type="title" hasCustomPrompt="1"/>
          </p:nvPr>
        </p:nvSpPr>
        <p:spPr>
          <a:xfrm>
            <a:off x="287951" y="207337"/>
            <a:ext cx="8576900" cy="874800"/>
          </a:xfrm>
        </p:spPr>
        <p:txBody>
          <a:bodyPr anchor="ctr">
            <a:noAutofit/>
          </a:bodyPr>
          <a:lstStyle>
            <a:lvl1pPr>
              <a:lnSpc>
                <a:spcPct val="100000"/>
              </a:lnSpc>
              <a:defRPr sz="3600" b="0" i="0" cap="none">
                <a:solidFill>
                  <a:schemeClr val="accent2"/>
                </a:solidFill>
                <a:latin typeface="Franklin Gothic Book"/>
                <a:cs typeface="Franklin Gothic Book"/>
              </a:defRPr>
            </a:lvl1pPr>
          </a:lstStyle>
          <a:p>
            <a:r>
              <a:rPr lang="fi-FI" noProof="0" dirty="0" err="1" smtClean="0"/>
              <a:t>Click</a:t>
            </a:r>
            <a:r>
              <a:rPr lang="fi-FI" noProof="0" dirty="0" smtClean="0"/>
              <a:t> to </a:t>
            </a:r>
            <a:r>
              <a:rPr lang="fi-FI" noProof="0" dirty="0" err="1" smtClean="0"/>
              <a:t>edit</a:t>
            </a:r>
            <a:r>
              <a:rPr lang="fi-FI" noProof="0" dirty="0" smtClean="0"/>
              <a:t> </a:t>
            </a:r>
            <a:r>
              <a:rPr lang="fi-FI" noProof="0" dirty="0" err="1" smtClean="0"/>
              <a:t>master</a:t>
            </a:r>
            <a:r>
              <a:rPr lang="fi-FI" noProof="0" dirty="0" smtClean="0"/>
              <a:t> </a:t>
            </a:r>
            <a:r>
              <a:rPr lang="fi-FI" noProof="0" dirty="0" err="1" smtClean="0"/>
              <a:t>title</a:t>
            </a:r>
            <a:r>
              <a:rPr lang="fi-FI" noProof="0" dirty="0" smtClean="0"/>
              <a:t> </a:t>
            </a:r>
            <a:r>
              <a:rPr lang="fi-FI" noProof="0" dirty="0" err="1" smtClean="0"/>
              <a:t>style</a:t>
            </a:r>
            <a:endParaRPr lang="fi-FI" noProof="0" dirty="0"/>
          </a:p>
        </p:txBody>
      </p:sp>
      <p:pic>
        <p:nvPicPr>
          <p:cNvPr id="19" name="Picture 18" descr="OTK_Mdm_Horiz_NBlue_RGB_DARKbg.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63640" y="4579818"/>
            <a:ext cx="1546667" cy="391111"/>
          </a:xfrm>
          <a:prstGeom prst="rect">
            <a:avLst/>
          </a:prstGeom>
        </p:spPr>
      </p:pic>
    </p:spTree>
    <p:extLst>
      <p:ext uri="{BB962C8B-B14F-4D97-AF65-F5344CB8AC3E}">
        <p14:creationId xmlns:p14="http://schemas.microsoft.com/office/powerpoint/2010/main" val="209762864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lumn / six boxes">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87951" y="207900"/>
            <a:ext cx="8575200" cy="874800"/>
          </a:xfrm>
          <a:noFill/>
        </p:spPr>
        <p:txBody>
          <a:bodyPr lIns="0" tIns="0" rIns="0" bIns="0" anchor="ctr">
            <a:noAutofit/>
          </a:bodyPr>
          <a:lstStyle>
            <a:lvl1pPr>
              <a:lnSpc>
                <a:spcPct val="90000"/>
              </a:lnSpc>
              <a:defRPr sz="3600" b="0" i="0" cap="none">
                <a:solidFill>
                  <a:schemeClr val="accent2"/>
                </a:solidFill>
                <a:latin typeface="Franklin Gothic Book"/>
                <a:cs typeface="Franklin Gothic Book"/>
              </a:defRPr>
            </a:lvl1pPr>
          </a:lstStyle>
          <a:p>
            <a:r>
              <a:rPr lang="fi-FI" noProof="0" dirty="0" err="1" smtClean="0"/>
              <a:t>Click</a:t>
            </a:r>
            <a:r>
              <a:rPr lang="fi-FI" noProof="0" dirty="0" smtClean="0"/>
              <a:t> to </a:t>
            </a:r>
            <a:r>
              <a:rPr lang="fi-FI" noProof="0" dirty="0" err="1" smtClean="0"/>
              <a:t>edit</a:t>
            </a:r>
            <a:r>
              <a:rPr lang="fi-FI" noProof="0" dirty="0" smtClean="0"/>
              <a:t> </a:t>
            </a:r>
            <a:r>
              <a:rPr lang="fi-FI" noProof="0" dirty="0" err="1" smtClean="0"/>
              <a:t>master</a:t>
            </a:r>
            <a:r>
              <a:rPr lang="fi-FI" noProof="0" dirty="0" smtClean="0"/>
              <a:t> </a:t>
            </a:r>
            <a:r>
              <a:rPr lang="fi-FI" noProof="0" dirty="0" err="1" smtClean="0"/>
              <a:t>title</a:t>
            </a:r>
            <a:r>
              <a:rPr lang="fi-FI" noProof="0" dirty="0" smtClean="0"/>
              <a:t> </a:t>
            </a:r>
            <a:r>
              <a:rPr lang="fi-FI" noProof="0" dirty="0" err="1" smtClean="0"/>
              <a:t>style</a:t>
            </a:r>
            <a:endParaRPr lang="fi-FI" noProof="0" dirty="0"/>
          </a:p>
        </p:txBody>
      </p:sp>
      <p:sp>
        <p:nvSpPr>
          <p:cNvPr id="4" name="Date Placeholder 3"/>
          <p:cNvSpPr>
            <a:spLocks noGrp="1"/>
          </p:cNvSpPr>
          <p:nvPr>
            <p:ph type="dt" sz="half" idx="10"/>
          </p:nvPr>
        </p:nvSpPr>
        <p:spPr/>
        <p:txBody>
          <a:bodyPr/>
          <a:lstStyle/>
          <a:p>
            <a:fld id="{5FAFDCD8-96B4-44D5-B6E3-7DCD74217564}" type="datetime1">
              <a:rPr lang="en-US" smtClean="0">
                <a:solidFill>
                  <a:srgbClr val="848A8C"/>
                </a:solidFill>
              </a:rPr>
              <a:pPr/>
              <a:t>5/26/2016</a:t>
            </a:fld>
            <a:endParaRPr lang="fi-FI">
              <a:solidFill>
                <a:srgbClr val="848A8C"/>
              </a:solidFill>
            </a:endParaRPr>
          </a:p>
        </p:txBody>
      </p:sp>
      <p:sp>
        <p:nvSpPr>
          <p:cNvPr id="5" name="Footer Placeholder 4"/>
          <p:cNvSpPr>
            <a:spLocks noGrp="1"/>
          </p:cNvSpPr>
          <p:nvPr>
            <p:ph type="ftr" sz="quarter" idx="11"/>
          </p:nvPr>
        </p:nvSpPr>
        <p:spPr/>
        <p:txBody>
          <a:bodyPr/>
          <a:lstStyle/>
          <a:p>
            <a:r>
              <a:rPr lang="en-US" dirty="0" smtClean="0">
                <a:solidFill>
                  <a:srgbClr val="848A8C"/>
                </a:solidFill>
              </a:rPr>
              <a:t>TITLE / SPEAKER / CONFIDENTIAL</a:t>
            </a:r>
            <a:endParaRPr lang="fi-FI" dirty="0">
              <a:solidFill>
                <a:srgbClr val="848A8C"/>
              </a:solidFill>
            </a:endParaRPr>
          </a:p>
        </p:txBody>
      </p:sp>
      <p:sp>
        <p:nvSpPr>
          <p:cNvPr id="6" name="Slide Number Placeholder 5"/>
          <p:cNvSpPr>
            <a:spLocks noGrp="1"/>
          </p:cNvSpPr>
          <p:nvPr>
            <p:ph type="sldNum" sz="quarter" idx="12"/>
          </p:nvPr>
        </p:nvSpPr>
        <p:spPr/>
        <p:txBody>
          <a:bodyPr/>
          <a:lstStyle/>
          <a:p>
            <a:fld id="{DC4FA5F9-085A-C542-B101-F4EC4335D76F}" type="slidenum">
              <a:rPr lang="fi-FI" smtClean="0">
                <a:solidFill>
                  <a:srgbClr val="848A8C"/>
                </a:solidFill>
              </a:rPr>
              <a:pPr/>
              <a:t>‹#›</a:t>
            </a:fld>
            <a:endParaRPr lang="fi-FI">
              <a:solidFill>
                <a:srgbClr val="848A8C"/>
              </a:solidFill>
            </a:endParaRPr>
          </a:p>
        </p:txBody>
      </p:sp>
      <p:sp>
        <p:nvSpPr>
          <p:cNvPr id="9" name="Content Placeholder 8"/>
          <p:cNvSpPr>
            <a:spLocks noGrp="1"/>
          </p:cNvSpPr>
          <p:nvPr>
            <p:ph sz="quarter" idx="13"/>
          </p:nvPr>
        </p:nvSpPr>
        <p:spPr>
          <a:xfrm>
            <a:off x="4508957" y="3289844"/>
            <a:ext cx="4355647" cy="986845"/>
          </a:xfrm>
        </p:spPr>
        <p:txBody>
          <a:bodyPr>
            <a:normAutofit/>
          </a:bodyPr>
          <a:lstStyle>
            <a:lvl1pPr>
              <a:defRPr sz="1600">
                <a:solidFill>
                  <a:schemeClr val="tx1"/>
                </a:solidFill>
                <a:latin typeface="Franklin Gothic Book"/>
                <a:cs typeface="Franklin Gothic Book"/>
              </a:defRPr>
            </a:lvl1pPr>
            <a:lvl2pPr>
              <a:defRPr sz="1500">
                <a:solidFill>
                  <a:schemeClr val="tx1"/>
                </a:solidFill>
                <a:latin typeface="Franklin Gothic Book"/>
                <a:cs typeface="Franklin Gothic Book"/>
              </a:defRPr>
            </a:lvl2pPr>
            <a:lvl3pPr>
              <a:defRPr sz="1300">
                <a:solidFill>
                  <a:schemeClr val="tx1"/>
                </a:solidFill>
                <a:latin typeface="Franklin Gothic Book"/>
                <a:cs typeface="Franklin Gothic Book"/>
              </a:defRPr>
            </a:lvl3pPr>
            <a:lvl4pPr>
              <a:defRPr sz="1100">
                <a:solidFill>
                  <a:schemeClr val="tx1"/>
                </a:solidFill>
                <a:latin typeface="Franklin Gothic Book"/>
                <a:cs typeface="Franklin Gothic Book"/>
              </a:defRPr>
            </a:lvl4pPr>
            <a:lvl5pPr>
              <a:defRPr sz="1100">
                <a:solidFill>
                  <a:schemeClr val="tx1"/>
                </a:solidFill>
                <a:latin typeface="Franklin Gothic Book"/>
                <a:cs typeface="Franklin Gothic Book"/>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4"/>
          </p:nvPr>
        </p:nvSpPr>
        <p:spPr>
          <a:xfrm>
            <a:off x="287951" y="3284370"/>
            <a:ext cx="4094888" cy="992321"/>
          </a:xfrm>
          <a:solidFill>
            <a:srgbClr val="FEEA0A"/>
          </a:solidFill>
        </p:spPr>
        <p:txBody>
          <a:bodyPr lIns="195717" tIns="127217" rIns="130478" anchor="t">
            <a:normAutofit/>
          </a:bodyPr>
          <a:lstStyle>
            <a:lvl1pPr marL="0" indent="0">
              <a:buNone/>
              <a:defRPr sz="1600">
                <a:solidFill>
                  <a:schemeClr val="tx1">
                    <a:lumMod val="75000"/>
                    <a:lumOff val="25000"/>
                  </a:schemeClr>
                </a:solidFill>
                <a:latin typeface="Franklin Gothic Book"/>
                <a:cs typeface="Franklin Gothic Book"/>
              </a:defRPr>
            </a:lvl1pPr>
            <a:lvl2pPr marL="447569" indent="0">
              <a:buNone/>
              <a:defRPr>
                <a:solidFill>
                  <a:srgbClr val="FFFFFF"/>
                </a:solidFill>
              </a:defRPr>
            </a:lvl2pPr>
            <a:lvl3pPr marL="895138" indent="0">
              <a:buNone/>
              <a:defRPr>
                <a:solidFill>
                  <a:srgbClr val="FFFFFF"/>
                </a:solidFill>
              </a:defRPr>
            </a:lvl3pPr>
            <a:lvl4pPr marL="1342707" indent="0">
              <a:buNone/>
              <a:defRPr>
                <a:solidFill>
                  <a:srgbClr val="FFFFFF"/>
                </a:solidFill>
              </a:defRPr>
            </a:lvl4pPr>
            <a:lvl5pPr marL="1790279" indent="0">
              <a:buNone/>
              <a:defRPr>
                <a:solidFill>
                  <a:srgbClr val="FFFFFF"/>
                </a:solidFill>
              </a:defRPr>
            </a:lvl5pPr>
          </a:lstStyle>
          <a:p>
            <a:pPr lvl="0"/>
            <a:r>
              <a:rPr lang="en-US" smtClean="0"/>
              <a:t>Click to edit Master text styles</a:t>
            </a:r>
          </a:p>
        </p:txBody>
      </p:sp>
      <p:sp>
        <p:nvSpPr>
          <p:cNvPr id="13" name="Content Placeholder 8"/>
          <p:cNvSpPr>
            <a:spLocks noGrp="1"/>
          </p:cNvSpPr>
          <p:nvPr>
            <p:ph sz="quarter" idx="15"/>
          </p:nvPr>
        </p:nvSpPr>
        <p:spPr>
          <a:xfrm>
            <a:off x="4508957" y="2177402"/>
            <a:ext cx="4355647" cy="986845"/>
          </a:xfrm>
        </p:spPr>
        <p:txBody>
          <a:bodyPr>
            <a:normAutofit/>
          </a:bodyPr>
          <a:lstStyle>
            <a:lvl1pPr>
              <a:defRPr sz="1600">
                <a:solidFill>
                  <a:schemeClr val="tx1"/>
                </a:solidFill>
                <a:latin typeface="Franklin Gothic Book"/>
                <a:cs typeface="Franklin Gothic Book"/>
              </a:defRPr>
            </a:lvl1pPr>
            <a:lvl2pPr>
              <a:defRPr sz="1500">
                <a:solidFill>
                  <a:schemeClr val="tx1"/>
                </a:solidFill>
                <a:latin typeface="Franklin Gothic Book"/>
                <a:cs typeface="Franklin Gothic Book"/>
              </a:defRPr>
            </a:lvl2pPr>
            <a:lvl3pPr>
              <a:defRPr sz="1300">
                <a:solidFill>
                  <a:schemeClr val="tx1"/>
                </a:solidFill>
                <a:latin typeface="Franklin Gothic Book"/>
                <a:cs typeface="Franklin Gothic Book"/>
              </a:defRPr>
            </a:lvl3pPr>
            <a:lvl4pPr>
              <a:defRPr sz="1100">
                <a:solidFill>
                  <a:schemeClr val="tx1"/>
                </a:solidFill>
                <a:latin typeface="Franklin Gothic Book"/>
                <a:cs typeface="Franklin Gothic Book"/>
              </a:defRPr>
            </a:lvl4pPr>
            <a:lvl5pPr>
              <a:defRPr sz="1100">
                <a:solidFill>
                  <a:schemeClr val="tx1"/>
                </a:solidFill>
                <a:latin typeface="Franklin Gothic Book"/>
                <a:cs typeface="Franklin Gothic Book"/>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6"/>
          <p:cNvSpPr>
            <a:spLocks noGrp="1"/>
          </p:cNvSpPr>
          <p:nvPr>
            <p:ph type="body" sz="quarter" idx="16"/>
          </p:nvPr>
        </p:nvSpPr>
        <p:spPr>
          <a:xfrm>
            <a:off x="287951" y="2171930"/>
            <a:ext cx="4094888" cy="992321"/>
          </a:xfrm>
          <a:solidFill>
            <a:srgbClr val="FEEA0A"/>
          </a:solidFill>
        </p:spPr>
        <p:txBody>
          <a:bodyPr lIns="195717" tIns="127217" rIns="130478" anchor="t">
            <a:normAutofit/>
          </a:bodyPr>
          <a:lstStyle>
            <a:lvl1pPr marL="0" indent="0">
              <a:buNone/>
              <a:defRPr sz="1600">
                <a:solidFill>
                  <a:schemeClr val="tx1">
                    <a:lumMod val="75000"/>
                    <a:lumOff val="25000"/>
                  </a:schemeClr>
                </a:solidFill>
                <a:latin typeface="Franklin Gothic Book"/>
                <a:cs typeface="Franklin Gothic Book"/>
              </a:defRPr>
            </a:lvl1pPr>
            <a:lvl2pPr marL="447569" indent="0">
              <a:buNone/>
              <a:defRPr>
                <a:solidFill>
                  <a:srgbClr val="FFFFFF"/>
                </a:solidFill>
              </a:defRPr>
            </a:lvl2pPr>
            <a:lvl3pPr marL="895138" indent="0">
              <a:buNone/>
              <a:defRPr>
                <a:solidFill>
                  <a:srgbClr val="FFFFFF"/>
                </a:solidFill>
              </a:defRPr>
            </a:lvl3pPr>
            <a:lvl4pPr marL="1342707" indent="0">
              <a:buNone/>
              <a:defRPr>
                <a:solidFill>
                  <a:srgbClr val="FFFFFF"/>
                </a:solidFill>
              </a:defRPr>
            </a:lvl4pPr>
            <a:lvl5pPr marL="1790279" indent="0">
              <a:buNone/>
              <a:defRPr>
                <a:solidFill>
                  <a:srgbClr val="FFFFFF"/>
                </a:solidFill>
              </a:defRPr>
            </a:lvl5pPr>
          </a:lstStyle>
          <a:p>
            <a:pPr lvl="0"/>
            <a:r>
              <a:rPr lang="en-US" smtClean="0"/>
              <a:t>Click to edit Master text styles</a:t>
            </a:r>
          </a:p>
        </p:txBody>
      </p:sp>
      <p:sp>
        <p:nvSpPr>
          <p:cNvPr id="15" name="Content Placeholder 8"/>
          <p:cNvSpPr>
            <a:spLocks noGrp="1"/>
          </p:cNvSpPr>
          <p:nvPr>
            <p:ph sz="quarter" idx="17"/>
          </p:nvPr>
        </p:nvSpPr>
        <p:spPr>
          <a:xfrm>
            <a:off x="4508957" y="1068598"/>
            <a:ext cx="4355647" cy="986845"/>
          </a:xfrm>
        </p:spPr>
        <p:txBody>
          <a:bodyPr>
            <a:normAutofit/>
          </a:bodyPr>
          <a:lstStyle>
            <a:lvl1pPr>
              <a:defRPr sz="1600">
                <a:solidFill>
                  <a:schemeClr val="tx1"/>
                </a:solidFill>
                <a:latin typeface="Franklin Gothic Book"/>
                <a:cs typeface="Franklin Gothic Book"/>
              </a:defRPr>
            </a:lvl1pPr>
            <a:lvl2pPr>
              <a:defRPr sz="1500">
                <a:solidFill>
                  <a:schemeClr val="tx1"/>
                </a:solidFill>
                <a:latin typeface="Franklin Gothic Book"/>
                <a:cs typeface="Franklin Gothic Book"/>
              </a:defRPr>
            </a:lvl2pPr>
            <a:lvl3pPr>
              <a:defRPr sz="1300">
                <a:solidFill>
                  <a:schemeClr val="tx1"/>
                </a:solidFill>
                <a:latin typeface="Franklin Gothic Book"/>
                <a:cs typeface="Franklin Gothic Book"/>
              </a:defRPr>
            </a:lvl3pPr>
            <a:lvl4pPr>
              <a:defRPr sz="1100">
                <a:solidFill>
                  <a:schemeClr val="tx1"/>
                </a:solidFill>
                <a:latin typeface="Franklin Gothic Book"/>
                <a:cs typeface="Franklin Gothic Book"/>
              </a:defRPr>
            </a:lvl4pPr>
            <a:lvl5pPr>
              <a:defRPr sz="1100">
                <a:solidFill>
                  <a:schemeClr val="tx1"/>
                </a:solidFill>
                <a:latin typeface="Franklin Gothic Book"/>
                <a:cs typeface="Franklin Gothic Book"/>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ext Placeholder 6"/>
          <p:cNvSpPr>
            <a:spLocks noGrp="1"/>
          </p:cNvSpPr>
          <p:nvPr>
            <p:ph type="body" sz="quarter" idx="18"/>
          </p:nvPr>
        </p:nvSpPr>
        <p:spPr>
          <a:xfrm>
            <a:off x="287951" y="1063120"/>
            <a:ext cx="4094888" cy="992321"/>
          </a:xfrm>
          <a:solidFill>
            <a:srgbClr val="FEEA0A"/>
          </a:solidFill>
        </p:spPr>
        <p:txBody>
          <a:bodyPr lIns="195717" tIns="127217" rIns="130478" anchor="t">
            <a:normAutofit/>
          </a:bodyPr>
          <a:lstStyle>
            <a:lvl1pPr marL="0" indent="0">
              <a:buNone/>
              <a:defRPr sz="1600">
                <a:solidFill>
                  <a:schemeClr val="tx1">
                    <a:lumMod val="75000"/>
                    <a:lumOff val="25000"/>
                  </a:schemeClr>
                </a:solidFill>
                <a:latin typeface="Franklin Gothic Book"/>
                <a:cs typeface="Franklin Gothic Book"/>
              </a:defRPr>
            </a:lvl1pPr>
            <a:lvl2pPr marL="447569" indent="0">
              <a:buNone/>
              <a:defRPr>
                <a:solidFill>
                  <a:srgbClr val="FFFFFF"/>
                </a:solidFill>
              </a:defRPr>
            </a:lvl2pPr>
            <a:lvl3pPr marL="895138" indent="0">
              <a:buNone/>
              <a:defRPr>
                <a:solidFill>
                  <a:srgbClr val="FFFFFF"/>
                </a:solidFill>
              </a:defRPr>
            </a:lvl3pPr>
            <a:lvl4pPr marL="1342707" indent="0">
              <a:buNone/>
              <a:defRPr>
                <a:solidFill>
                  <a:srgbClr val="FFFFFF"/>
                </a:solidFill>
              </a:defRPr>
            </a:lvl4pPr>
            <a:lvl5pPr marL="1790279" indent="0">
              <a:buNone/>
              <a:defRPr>
                <a:solidFill>
                  <a:srgbClr val="FFFFFF"/>
                </a:solidFill>
              </a:defRPr>
            </a:lvl5pPr>
          </a:lstStyle>
          <a:p>
            <a:pPr lvl="0"/>
            <a:r>
              <a:rPr lang="en-US" smtClean="0"/>
              <a:t>Click to edit Master text styles</a:t>
            </a:r>
          </a:p>
        </p:txBody>
      </p:sp>
      <p:pic>
        <p:nvPicPr>
          <p:cNvPr id="17" name="Picture 16" descr="OTK_Mdm_Horiz_NBlue_RGB_DARKbg.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63640" y="4579818"/>
            <a:ext cx="1546667" cy="391111"/>
          </a:xfrm>
          <a:prstGeom prst="rect">
            <a:avLst/>
          </a:prstGeom>
        </p:spPr>
      </p:pic>
    </p:spTree>
    <p:extLst>
      <p:ext uri="{BB962C8B-B14F-4D97-AF65-F5344CB8AC3E}">
        <p14:creationId xmlns:p14="http://schemas.microsoft.com/office/powerpoint/2010/main" val="414281848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blac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D9257F-5CF4-4E25-93A7-1179259AB05F}" type="datetime1">
              <a:rPr lang="en-US" smtClean="0">
                <a:solidFill>
                  <a:srgbClr val="848A8C"/>
                </a:solidFill>
              </a:rPr>
              <a:pPr/>
              <a:t>5/26/2016</a:t>
            </a:fld>
            <a:endParaRPr lang="fi-FI">
              <a:solidFill>
                <a:srgbClr val="848A8C"/>
              </a:solidFill>
            </a:endParaRPr>
          </a:p>
        </p:txBody>
      </p:sp>
      <p:sp>
        <p:nvSpPr>
          <p:cNvPr id="3" name="Footer Placeholder 2"/>
          <p:cNvSpPr>
            <a:spLocks noGrp="1"/>
          </p:cNvSpPr>
          <p:nvPr>
            <p:ph type="ftr" sz="quarter" idx="11"/>
          </p:nvPr>
        </p:nvSpPr>
        <p:spPr/>
        <p:txBody>
          <a:bodyPr/>
          <a:lstStyle/>
          <a:p>
            <a:r>
              <a:rPr lang="en-US" dirty="0" smtClean="0">
                <a:solidFill>
                  <a:srgbClr val="848A8C"/>
                </a:solidFill>
              </a:rPr>
              <a:t>TITLE / SPEAKER / CONFIDENTIAL</a:t>
            </a:r>
            <a:endParaRPr lang="fi-FI">
              <a:solidFill>
                <a:srgbClr val="848A8C"/>
              </a:solidFill>
            </a:endParaRPr>
          </a:p>
        </p:txBody>
      </p:sp>
      <p:sp>
        <p:nvSpPr>
          <p:cNvPr id="4" name="Slide Number Placeholder 3"/>
          <p:cNvSpPr>
            <a:spLocks noGrp="1"/>
          </p:cNvSpPr>
          <p:nvPr>
            <p:ph type="sldNum" sz="quarter" idx="12"/>
          </p:nvPr>
        </p:nvSpPr>
        <p:spPr/>
        <p:txBody>
          <a:bodyPr/>
          <a:lstStyle/>
          <a:p>
            <a:fld id="{DC4FA5F9-085A-C542-B101-F4EC4335D76F}" type="slidenum">
              <a:rPr lang="fi-FI" smtClean="0">
                <a:solidFill>
                  <a:srgbClr val="848A8C"/>
                </a:solidFill>
              </a:rPr>
              <a:pPr/>
              <a:t>‹#›</a:t>
            </a:fld>
            <a:endParaRPr lang="fi-FI">
              <a:solidFill>
                <a:srgbClr val="848A8C"/>
              </a:solidFill>
            </a:endParaRPr>
          </a:p>
        </p:txBody>
      </p:sp>
      <p:sp>
        <p:nvSpPr>
          <p:cNvPr id="5" name="Rectangle 4"/>
          <p:cNvSpPr/>
          <p:nvPr userDrawn="1"/>
        </p:nvSpPr>
        <p:spPr>
          <a:xfrm>
            <a:off x="0" y="0"/>
            <a:ext cx="9144000" cy="5143500"/>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lIns="82853" tIns="41427" rIns="82853" bIns="41427" rtlCol="0" anchor="ctr"/>
          <a:lstStyle/>
          <a:p>
            <a:pPr algn="ctr" defTabSz="447571"/>
            <a:endParaRPr lang="en-US" sz="1700" dirty="0">
              <a:solidFill>
                <a:prstClr val="white"/>
              </a:solidFill>
              <a:latin typeface="Franklin Gothic Book"/>
            </a:endParaRPr>
          </a:p>
        </p:txBody>
      </p:sp>
    </p:spTree>
    <p:extLst>
      <p:ext uri="{BB962C8B-B14F-4D97-AF65-F5344CB8AC3E}">
        <p14:creationId xmlns:p14="http://schemas.microsoft.com/office/powerpoint/2010/main" val="382130471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mp; bullets">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bg1"/>
                </a:solidFill>
              </a:defRPr>
            </a:lvl1pPr>
          </a:lstStyle>
          <a:p>
            <a:fld id="{41983E32-480C-4723-B8B9-5661A070B3B4}" type="datetime1">
              <a:rPr lang="en-US" smtClean="0"/>
              <a:pPr/>
              <a:t>5/26/2016</a:t>
            </a:fld>
            <a:endParaRPr lang="fi-FI"/>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smtClean="0"/>
              <a:t>TITLE / SPEAKER / CONFIDENTIAL</a:t>
            </a:r>
            <a:endParaRPr lang="fi-FI"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DC4FA5F9-085A-C542-B101-F4EC4335D76F}" type="slidenum">
              <a:rPr lang="fi-FI" smtClean="0"/>
              <a:pPr/>
              <a:t>‹#›</a:t>
            </a:fld>
            <a:endParaRPr lang="fi-FI"/>
          </a:p>
        </p:txBody>
      </p:sp>
      <p:sp>
        <p:nvSpPr>
          <p:cNvPr id="8" name="Text Placeholder 7"/>
          <p:cNvSpPr>
            <a:spLocks noGrp="1"/>
          </p:cNvSpPr>
          <p:nvPr>
            <p:ph type="body" sz="quarter" idx="13"/>
          </p:nvPr>
        </p:nvSpPr>
        <p:spPr>
          <a:xfrm>
            <a:off x="321724" y="1136652"/>
            <a:ext cx="8547271" cy="3336913"/>
          </a:xfrm>
        </p:spPr>
        <p:txBody>
          <a:bodyPr>
            <a:normAutofit/>
          </a:bodyPr>
          <a:lstStyle>
            <a:lvl1pPr>
              <a:lnSpc>
                <a:spcPct val="100000"/>
              </a:lnSpc>
              <a:defRPr sz="2200" b="0" i="0">
                <a:solidFill>
                  <a:srgbClr val="191A16"/>
                </a:solidFill>
                <a:latin typeface="Franklin Gothic Book"/>
                <a:cs typeface="Franklin Gothic Book"/>
              </a:defRPr>
            </a:lvl1pPr>
            <a:lvl2pPr marL="727300" indent="-279731">
              <a:lnSpc>
                <a:spcPct val="100000"/>
              </a:lnSpc>
              <a:buSzPct val="75000"/>
              <a:buFont typeface="Courier New" panose="02070309020205020404" pitchFamily="49" charset="0"/>
              <a:buChar char="o"/>
              <a:defRPr sz="1800" b="0" i="0">
                <a:solidFill>
                  <a:srgbClr val="191A16"/>
                </a:solidFill>
                <a:latin typeface="Franklin Gothic Book"/>
                <a:cs typeface="Franklin Gothic Book"/>
              </a:defRPr>
            </a:lvl2pPr>
            <a:lvl3pPr>
              <a:lnSpc>
                <a:spcPct val="100000"/>
              </a:lnSpc>
              <a:defRPr sz="1600" b="0" i="0">
                <a:solidFill>
                  <a:srgbClr val="191A16"/>
                </a:solidFill>
                <a:latin typeface="Franklin Gothic Book"/>
                <a:cs typeface="Franklin Gothic Book"/>
              </a:defRPr>
            </a:lvl3pPr>
            <a:lvl4pPr marL="1566493" indent="-223785">
              <a:lnSpc>
                <a:spcPct val="100000"/>
              </a:lnSpc>
              <a:buSzPct val="75000"/>
              <a:buFont typeface="Courier New" panose="02070309020205020404" pitchFamily="49" charset="0"/>
              <a:buChar char="o"/>
              <a:defRPr sz="1500" b="0" i="0">
                <a:solidFill>
                  <a:srgbClr val="191A16"/>
                </a:solidFill>
                <a:latin typeface="Franklin Gothic Book"/>
                <a:cs typeface="Franklin Gothic Book"/>
              </a:defRPr>
            </a:lvl4pPr>
            <a:lvl5pPr>
              <a:lnSpc>
                <a:spcPct val="100000"/>
              </a:lnSpc>
              <a:defRPr sz="1500" b="0" i="0">
                <a:solidFill>
                  <a:srgbClr val="191A16"/>
                </a:solidFill>
                <a:latin typeface="Franklin Gothic Book"/>
                <a:cs typeface="Franklin Gothic Book"/>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fi-FI" noProof="0" dirty="0"/>
          </a:p>
        </p:txBody>
      </p:sp>
      <p:sp>
        <p:nvSpPr>
          <p:cNvPr id="9" name="Title 1"/>
          <p:cNvSpPr>
            <a:spLocks noGrp="1"/>
          </p:cNvSpPr>
          <p:nvPr>
            <p:ph type="title" hasCustomPrompt="1"/>
          </p:nvPr>
        </p:nvSpPr>
        <p:spPr>
          <a:xfrm>
            <a:off x="322326" y="207337"/>
            <a:ext cx="8553542" cy="874800"/>
          </a:xfrm>
        </p:spPr>
        <p:txBody>
          <a:bodyPr anchor="ctr">
            <a:noAutofit/>
          </a:bodyPr>
          <a:lstStyle>
            <a:lvl1pPr>
              <a:lnSpc>
                <a:spcPts val="4000"/>
              </a:lnSpc>
              <a:defRPr sz="3600" b="0" i="0" cap="none">
                <a:solidFill>
                  <a:srgbClr val="009EE8"/>
                </a:solidFill>
                <a:latin typeface="Franklin Gothic Book"/>
                <a:cs typeface="Franklin Gothic Book"/>
              </a:defRPr>
            </a:lvl1pPr>
          </a:lstStyle>
          <a:p>
            <a:r>
              <a:rPr lang="fi-FI" noProof="0" dirty="0" err="1" smtClean="0"/>
              <a:t>Click</a:t>
            </a:r>
            <a:r>
              <a:rPr lang="fi-FI" noProof="0" dirty="0" smtClean="0"/>
              <a:t> to </a:t>
            </a:r>
            <a:r>
              <a:rPr lang="fi-FI" noProof="0" dirty="0" err="1" smtClean="0"/>
              <a:t>edit</a:t>
            </a:r>
            <a:r>
              <a:rPr lang="fi-FI" noProof="0" dirty="0" smtClean="0"/>
              <a:t> </a:t>
            </a:r>
            <a:r>
              <a:rPr lang="fi-FI" noProof="0" dirty="0" err="1" smtClean="0"/>
              <a:t>master</a:t>
            </a:r>
            <a:r>
              <a:rPr lang="fi-FI" noProof="0" dirty="0" smtClean="0"/>
              <a:t> </a:t>
            </a:r>
            <a:r>
              <a:rPr lang="fi-FI" noProof="0" dirty="0" err="1" smtClean="0"/>
              <a:t>title</a:t>
            </a:r>
            <a:r>
              <a:rPr lang="fi-FI" noProof="0" dirty="0" smtClean="0"/>
              <a:t> </a:t>
            </a:r>
            <a:r>
              <a:rPr lang="fi-FI" noProof="0" dirty="0" err="1" smtClean="0"/>
              <a:t>style</a:t>
            </a:r>
            <a:endParaRPr lang="fi-FI" noProof="0" dirty="0"/>
          </a:p>
        </p:txBody>
      </p:sp>
      <p:pic>
        <p:nvPicPr>
          <p:cNvPr id="11" name="Picture 1" descr="OTK_Mdm_Horiz_White_RGB_DARKbg.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4680" y="4579202"/>
            <a:ext cx="1546667" cy="391111"/>
          </a:xfrm>
          <a:prstGeom prst="rect">
            <a:avLst/>
          </a:prstGeom>
        </p:spPr>
      </p:pic>
    </p:spTree>
    <p:extLst>
      <p:ext uri="{BB962C8B-B14F-4D97-AF65-F5344CB8AC3E}">
        <p14:creationId xmlns:p14="http://schemas.microsoft.com/office/powerpoint/2010/main" val="109783155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mp; bullets">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317500" y="190500"/>
            <a:ext cx="8553542" cy="874800"/>
          </a:xfrm>
        </p:spPr>
        <p:txBody>
          <a:bodyPr anchor="t" anchorCtr="0">
            <a:noAutofit/>
          </a:bodyPr>
          <a:lstStyle>
            <a:lvl1pPr>
              <a:lnSpc>
                <a:spcPts val="3800"/>
              </a:lnSpc>
              <a:defRPr sz="3600" b="0" i="0" kern="3600" cap="none" spc="0">
                <a:solidFill>
                  <a:srgbClr val="FFFFFF"/>
                </a:solidFill>
                <a:latin typeface="Franklin Gothic Book"/>
                <a:cs typeface="Franklin Gothic Book"/>
              </a:defRPr>
            </a:lvl1pPr>
          </a:lstStyle>
          <a:p>
            <a:r>
              <a:rPr lang="fi-FI" noProof="0" dirty="0" err="1" smtClean="0"/>
              <a:t>Click</a:t>
            </a:r>
            <a:r>
              <a:rPr lang="fi-FI" noProof="0" dirty="0" smtClean="0"/>
              <a:t> to </a:t>
            </a:r>
            <a:r>
              <a:rPr lang="fi-FI" noProof="0" dirty="0" err="1" smtClean="0"/>
              <a:t>edit</a:t>
            </a:r>
            <a:r>
              <a:rPr lang="fi-FI" noProof="0" dirty="0" smtClean="0"/>
              <a:t> </a:t>
            </a:r>
            <a:r>
              <a:rPr lang="fi-FI" noProof="0" dirty="0" err="1" smtClean="0"/>
              <a:t>master</a:t>
            </a:r>
            <a:r>
              <a:rPr lang="fi-FI" noProof="0" dirty="0" smtClean="0"/>
              <a:t> </a:t>
            </a:r>
            <a:r>
              <a:rPr lang="fi-FI" noProof="0" dirty="0" err="1" smtClean="0"/>
              <a:t>title</a:t>
            </a:r>
            <a:r>
              <a:rPr lang="fi-FI" noProof="0" dirty="0" smtClean="0"/>
              <a:t> </a:t>
            </a:r>
            <a:r>
              <a:rPr lang="fi-FI" noProof="0" dirty="0" err="1" smtClean="0"/>
              <a:t>style</a:t>
            </a:r>
            <a:endParaRPr lang="fi-FI" noProof="0" dirty="0"/>
          </a:p>
        </p:txBody>
      </p:sp>
      <p:pic>
        <p:nvPicPr>
          <p:cNvPr id="11" name="Picture 1" descr="OTK_Mdm_Horiz_White_RGB_DARKbg.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24680" y="4579202"/>
            <a:ext cx="1546667" cy="391111"/>
          </a:xfrm>
          <a:prstGeom prst="rect">
            <a:avLst/>
          </a:prstGeom>
        </p:spPr>
      </p:pic>
    </p:spTree>
    <p:extLst>
      <p:ext uri="{BB962C8B-B14F-4D97-AF65-F5344CB8AC3E}">
        <p14:creationId xmlns:p14="http://schemas.microsoft.com/office/powerpoint/2010/main" val="145730416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mp; bullets">
    <p:bg>
      <p:bgPr>
        <a:solidFill>
          <a:schemeClr val="bg1"/>
        </a:solidFill>
        <a:effectLst/>
      </p:bgPr>
    </p:bg>
    <p:spTree>
      <p:nvGrpSpPr>
        <p:cNvPr id="1" name=""/>
        <p:cNvGrpSpPr/>
        <p:nvPr/>
      </p:nvGrpSpPr>
      <p:grpSpPr>
        <a:xfrm>
          <a:off x="0" y="0"/>
          <a:ext cx="0" cy="0"/>
          <a:chOff x="0" y="0"/>
          <a:chExt cx="0" cy="0"/>
        </a:xfrm>
      </p:grpSpPr>
      <p:pic>
        <p:nvPicPr>
          <p:cNvPr id="4" name="Picture 9" descr="OTK_Mdm_Horiz_NBlue_RGB_DARKbg.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7352" y="4579818"/>
            <a:ext cx="1546667" cy="391111"/>
          </a:xfrm>
          <a:prstGeom prst="rect">
            <a:avLst/>
          </a:prstGeom>
        </p:spPr>
      </p:pic>
      <p:sp>
        <p:nvSpPr>
          <p:cNvPr id="9" name="Title 1"/>
          <p:cNvSpPr>
            <a:spLocks noGrp="1"/>
          </p:cNvSpPr>
          <p:nvPr>
            <p:ph type="title" hasCustomPrompt="1"/>
          </p:nvPr>
        </p:nvSpPr>
        <p:spPr>
          <a:xfrm>
            <a:off x="317500" y="254000"/>
            <a:ext cx="8553542" cy="874800"/>
          </a:xfrm>
        </p:spPr>
        <p:txBody>
          <a:bodyPr anchor="t" anchorCtr="0">
            <a:noAutofit/>
          </a:bodyPr>
          <a:lstStyle>
            <a:lvl1pPr>
              <a:lnSpc>
                <a:spcPct val="100000"/>
              </a:lnSpc>
              <a:defRPr sz="3600" b="0" i="0" cap="none">
                <a:solidFill>
                  <a:srgbClr val="FFFFFF"/>
                </a:solidFill>
                <a:latin typeface="Franklin Gothic Book"/>
                <a:cs typeface="Franklin Gothic Book"/>
              </a:defRPr>
            </a:lvl1pPr>
          </a:lstStyle>
          <a:p>
            <a:r>
              <a:rPr lang="fi-FI" noProof="0" dirty="0" err="1" smtClean="0"/>
              <a:t>Click</a:t>
            </a:r>
            <a:r>
              <a:rPr lang="fi-FI" noProof="0" dirty="0" smtClean="0"/>
              <a:t> to </a:t>
            </a:r>
            <a:r>
              <a:rPr lang="fi-FI" noProof="0" dirty="0" err="1" smtClean="0"/>
              <a:t>edit</a:t>
            </a:r>
            <a:r>
              <a:rPr lang="fi-FI" noProof="0" dirty="0" smtClean="0"/>
              <a:t> </a:t>
            </a:r>
            <a:r>
              <a:rPr lang="fi-FI" noProof="0" dirty="0" err="1" smtClean="0"/>
              <a:t>master</a:t>
            </a:r>
            <a:r>
              <a:rPr lang="fi-FI" noProof="0" dirty="0" smtClean="0"/>
              <a:t> </a:t>
            </a:r>
            <a:r>
              <a:rPr lang="fi-FI" noProof="0" dirty="0" err="1" smtClean="0"/>
              <a:t>title</a:t>
            </a:r>
            <a:r>
              <a:rPr lang="fi-FI" noProof="0" dirty="0" smtClean="0"/>
              <a:t> </a:t>
            </a:r>
            <a:r>
              <a:rPr lang="fi-FI" noProof="0" dirty="0" err="1" smtClean="0"/>
              <a:t>style</a:t>
            </a:r>
            <a:endParaRPr lang="fi-FI" noProof="0" dirty="0"/>
          </a:p>
        </p:txBody>
      </p:sp>
    </p:spTree>
    <p:extLst>
      <p:ext uri="{BB962C8B-B14F-4D97-AF65-F5344CB8AC3E}">
        <p14:creationId xmlns:p14="http://schemas.microsoft.com/office/powerpoint/2010/main" val="231716159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sic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B478C6C-558A-4C91-B85C-7AA71C967C0A}" type="datetime1">
              <a:rPr lang="en-US" smtClean="0">
                <a:solidFill>
                  <a:srgbClr val="848A8C"/>
                </a:solidFill>
              </a:rPr>
              <a:pPr/>
              <a:t>5/26/2016</a:t>
            </a:fld>
            <a:endParaRPr lang="fi-FI" dirty="0">
              <a:solidFill>
                <a:srgbClr val="848A8C"/>
              </a:solidFill>
            </a:endParaRPr>
          </a:p>
        </p:txBody>
      </p:sp>
      <p:sp>
        <p:nvSpPr>
          <p:cNvPr id="5" name="Footer Placeholder 4"/>
          <p:cNvSpPr>
            <a:spLocks noGrp="1"/>
          </p:cNvSpPr>
          <p:nvPr>
            <p:ph type="ftr" sz="quarter" idx="11"/>
          </p:nvPr>
        </p:nvSpPr>
        <p:spPr/>
        <p:txBody>
          <a:bodyPr/>
          <a:lstStyle/>
          <a:p>
            <a:r>
              <a:rPr lang="en-US" dirty="0" smtClean="0">
                <a:solidFill>
                  <a:srgbClr val="848A8C"/>
                </a:solidFill>
              </a:rPr>
              <a:t>TITLE / SPEAKER / CONFIDENTIAL</a:t>
            </a:r>
            <a:endParaRPr lang="fi-FI" dirty="0">
              <a:solidFill>
                <a:srgbClr val="848A8C"/>
              </a:solidFill>
            </a:endParaRPr>
          </a:p>
        </p:txBody>
      </p:sp>
      <p:sp>
        <p:nvSpPr>
          <p:cNvPr id="6" name="Slide Number Placeholder 5"/>
          <p:cNvSpPr>
            <a:spLocks noGrp="1"/>
          </p:cNvSpPr>
          <p:nvPr>
            <p:ph type="sldNum" sz="quarter" idx="12"/>
          </p:nvPr>
        </p:nvSpPr>
        <p:spPr/>
        <p:txBody>
          <a:bodyPr/>
          <a:lstStyle/>
          <a:p>
            <a:fld id="{DC4FA5F9-085A-C542-B101-F4EC4335D76F}" type="slidenum">
              <a:rPr lang="fi-FI" smtClean="0">
                <a:solidFill>
                  <a:srgbClr val="848A8C"/>
                </a:solidFill>
              </a:rPr>
              <a:pPr/>
              <a:t>‹#›</a:t>
            </a:fld>
            <a:endParaRPr lang="fi-FI">
              <a:solidFill>
                <a:srgbClr val="848A8C"/>
              </a:solidFill>
            </a:endParaRPr>
          </a:p>
        </p:txBody>
      </p:sp>
      <p:sp>
        <p:nvSpPr>
          <p:cNvPr id="7" name="Title 1"/>
          <p:cNvSpPr>
            <a:spLocks noGrp="1"/>
          </p:cNvSpPr>
          <p:nvPr>
            <p:ph type="title" hasCustomPrompt="1"/>
          </p:nvPr>
        </p:nvSpPr>
        <p:spPr>
          <a:xfrm>
            <a:off x="322326" y="207341"/>
            <a:ext cx="8519166" cy="873805"/>
          </a:xfrm>
        </p:spPr>
        <p:txBody>
          <a:bodyPr anchor="ctr">
            <a:noAutofit/>
          </a:bodyPr>
          <a:lstStyle>
            <a:lvl1pPr>
              <a:lnSpc>
                <a:spcPct val="100000"/>
              </a:lnSpc>
              <a:defRPr sz="3600" b="0" i="0" cap="none">
                <a:solidFill>
                  <a:schemeClr val="accent2"/>
                </a:solidFill>
                <a:latin typeface="Franklin Gothic Book"/>
                <a:cs typeface="Franklin Gothic Book"/>
              </a:defRPr>
            </a:lvl1pPr>
          </a:lstStyle>
          <a:p>
            <a:r>
              <a:rPr lang="fi-FI" noProof="0" dirty="0" err="1" smtClean="0"/>
              <a:t>Click</a:t>
            </a:r>
            <a:r>
              <a:rPr lang="fi-FI" noProof="0" dirty="0" smtClean="0"/>
              <a:t> to </a:t>
            </a:r>
            <a:r>
              <a:rPr lang="fi-FI" noProof="0" dirty="0" err="1" smtClean="0"/>
              <a:t>edit</a:t>
            </a:r>
            <a:r>
              <a:rPr lang="fi-FI" noProof="0" dirty="0" smtClean="0"/>
              <a:t> </a:t>
            </a:r>
            <a:r>
              <a:rPr lang="fi-FI" noProof="0" dirty="0" err="1" smtClean="0"/>
              <a:t>master</a:t>
            </a:r>
            <a:r>
              <a:rPr lang="fi-FI" noProof="0" dirty="0" smtClean="0"/>
              <a:t> </a:t>
            </a:r>
            <a:r>
              <a:rPr lang="fi-FI" noProof="0" dirty="0" err="1" smtClean="0"/>
              <a:t>title</a:t>
            </a:r>
            <a:r>
              <a:rPr lang="fi-FI" noProof="0" dirty="0" smtClean="0"/>
              <a:t> </a:t>
            </a:r>
            <a:r>
              <a:rPr lang="fi-FI" noProof="0" dirty="0" err="1" smtClean="0"/>
              <a:t>style</a:t>
            </a:r>
            <a:endParaRPr lang="fi-FI" noProof="0" dirty="0"/>
          </a:p>
        </p:txBody>
      </p:sp>
      <p:sp>
        <p:nvSpPr>
          <p:cNvPr id="9" name="Content Placeholder 8"/>
          <p:cNvSpPr>
            <a:spLocks noGrp="1"/>
          </p:cNvSpPr>
          <p:nvPr>
            <p:ph sz="quarter" idx="15"/>
          </p:nvPr>
        </p:nvSpPr>
        <p:spPr>
          <a:xfrm>
            <a:off x="319310" y="1213762"/>
            <a:ext cx="8487915" cy="3221502"/>
          </a:xfrm>
        </p:spPr>
        <p:txBody>
          <a:bodyPr/>
          <a:lstStyle>
            <a:lvl1pPr marL="0" indent="0">
              <a:buFont typeface="Arial"/>
              <a:buNone/>
              <a:defRPr/>
            </a:lvl1pPr>
            <a:lvl2pPr marL="706652" indent="-259083">
              <a:buFont typeface="Arial"/>
              <a:buChar char="•"/>
              <a:defRPr/>
            </a:lvl2pPr>
            <a:lvl3pPr marL="1154223" indent="-259083">
              <a:buFont typeface="Arial"/>
              <a:buChar char="•"/>
              <a:defRPr/>
            </a:lvl3pPr>
            <a:lvl4pPr marL="1601791" indent="-259083">
              <a:buFont typeface="Arial"/>
              <a:buChar char="•"/>
              <a:defRPr/>
            </a:lvl4pPr>
            <a:lvl5pPr marL="2049361" indent="-259083">
              <a:buFont typeface="Arial"/>
              <a:buChar char="•"/>
              <a:defRPr/>
            </a:lvl5pPr>
          </a:lstStyle>
          <a:p>
            <a:pPr lvl="0"/>
            <a:r>
              <a:rPr lang="en-US" smtClean="0"/>
              <a:t>Click to edit Master text styles</a:t>
            </a:r>
          </a:p>
        </p:txBody>
      </p:sp>
      <p:pic>
        <p:nvPicPr>
          <p:cNvPr id="8" name="Picture 7" descr="OTK_Mdm_Horiz_NBlue_RGB_DARKbg.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98015" y="4579818"/>
            <a:ext cx="1546667" cy="391111"/>
          </a:xfrm>
          <a:prstGeom prst="rect">
            <a:avLst/>
          </a:prstGeom>
        </p:spPr>
      </p:pic>
    </p:spTree>
    <p:extLst>
      <p:ext uri="{BB962C8B-B14F-4D97-AF65-F5344CB8AC3E}">
        <p14:creationId xmlns:p14="http://schemas.microsoft.com/office/powerpoint/2010/main" val="418050010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sic Slide / no logo">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B478C6C-558A-4C91-B85C-7AA71C967C0A}" type="datetime1">
              <a:rPr lang="en-US" smtClean="0">
                <a:solidFill>
                  <a:srgbClr val="848A8C"/>
                </a:solidFill>
              </a:rPr>
              <a:pPr/>
              <a:t>5/26/2016</a:t>
            </a:fld>
            <a:endParaRPr lang="fi-FI" dirty="0">
              <a:solidFill>
                <a:srgbClr val="848A8C"/>
              </a:solidFill>
            </a:endParaRPr>
          </a:p>
        </p:txBody>
      </p:sp>
      <p:sp>
        <p:nvSpPr>
          <p:cNvPr id="5" name="Footer Placeholder 4"/>
          <p:cNvSpPr>
            <a:spLocks noGrp="1"/>
          </p:cNvSpPr>
          <p:nvPr>
            <p:ph type="ftr" sz="quarter" idx="11"/>
          </p:nvPr>
        </p:nvSpPr>
        <p:spPr/>
        <p:txBody>
          <a:bodyPr/>
          <a:lstStyle/>
          <a:p>
            <a:r>
              <a:rPr lang="en-US" dirty="0" smtClean="0">
                <a:solidFill>
                  <a:srgbClr val="848A8C"/>
                </a:solidFill>
              </a:rPr>
              <a:t>TITLE / SPEAKER / CONFIDENTIAL</a:t>
            </a:r>
            <a:endParaRPr lang="fi-FI" dirty="0">
              <a:solidFill>
                <a:srgbClr val="848A8C"/>
              </a:solidFill>
            </a:endParaRPr>
          </a:p>
        </p:txBody>
      </p:sp>
      <p:sp>
        <p:nvSpPr>
          <p:cNvPr id="6" name="Slide Number Placeholder 5"/>
          <p:cNvSpPr>
            <a:spLocks noGrp="1"/>
          </p:cNvSpPr>
          <p:nvPr>
            <p:ph type="sldNum" sz="quarter" idx="12"/>
          </p:nvPr>
        </p:nvSpPr>
        <p:spPr/>
        <p:txBody>
          <a:bodyPr/>
          <a:lstStyle/>
          <a:p>
            <a:fld id="{DC4FA5F9-085A-C542-B101-F4EC4335D76F}" type="slidenum">
              <a:rPr lang="fi-FI" smtClean="0">
                <a:solidFill>
                  <a:srgbClr val="848A8C"/>
                </a:solidFill>
              </a:rPr>
              <a:pPr/>
              <a:t>‹#›</a:t>
            </a:fld>
            <a:endParaRPr lang="fi-FI">
              <a:solidFill>
                <a:srgbClr val="848A8C"/>
              </a:solidFill>
            </a:endParaRPr>
          </a:p>
        </p:txBody>
      </p:sp>
      <p:sp>
        <p:nvSpPr>
          <p:cNvPr id="7" name="Title 1"/>
          <p:cNvSpPr>
            <a:spLocks noGrp="1"/>
          </p:cNvSpPr>
          <p:nvPr>
            <p:ph type="title" hasCustomPrompt="1"/>
          </p:nvPr>
        </p:nvSpPr>
        <p:spPr>
          <a:xfrm>
            <a:off x="322328" y="207341"/>
            <a:ext cx="8512291" cy="873805"/>
          </a:xfrm>
        </p:spPr>
        <p:txBody>
          <a:bodyPr anchor="ctr">
            <a:noAutofit/>
          </a:bodyPr>
          <a:lstStyle>
            <a:lvl1pPr>
              <a:lnSpc>
                <a:spcPct val="100000"/>
              </a:lnSpc>
              <a:defRPr sz="3600" b="0" i="0" cap="none">
                <a:solidFill>
                  <a:schemeClr val="accent2"/>
                </a:solidFill>
                <a:latin typeface="Franklin Gothic Book"/>
                <a:cs typeface="Franklin Gothic Book"/>
              </a:defRPr>
            </a:lvl1pPr>
          </a:lstStyle>
          <a:p>
            <a:r>
              <a:rPr lang="fi-FI" noProof="0" dirty="0" err="1" smtClean="0"/>
              <a:t>Click</a:t>
            </a:r>
            <a:r>
              <a:rPr lang="fi-FI" noProof="0" dirty="0" smtClean="0"/>
              <a:t> to </a:t>
            </a:r>
            <a:r>
              <a:rPr lang="fi-FI" noProof="0" dirty="0" err="1" smtClean="0"/>
              <a:t>edit</a:t>
            </a:r>
            <a:r>
              <a:rPr lang="fi-FI" noProof="0" dirty="0" smtClean="0"/>
              <a:t> </a:t>
            </a:r>
            <a:r>
              <a:rPr lang="fi-FI" noProof="0" dirty="0" err="1" smtClean="0"/>
              <a:t>master</a:t>
            </a:r>
            <a:r>
              <a:rPr lang="fi-FI" noProof="0" dirty="0" smtClean="0"/>
              <a:t> </a:t>
            </a:r>
            <a:r>
              <a:rPr lang="fi-FI" noProof="0" dirty="0" err="1" smtClean="0"/>
              <a:t>title</a:t>
            </a:r>
            <a:r>
              <a:rPr lang="fi-FI" noProof="0" dirty="0" smtClean="0"/>
              <a:t> </a:t>
            </a:r>
            <a:r>
              <a:rPr lang="fi-FI" noProof="0" dirty="0" err="1" smtClean="0"/>
              <a:t>style</a:t>
            </a:r>
            <a:endParaRPr lang="fi-FI" noProof="0" dirty="0"/>
          </a:p>
        </p:txBody>
      </p:sp>
      <p:sp>
        <p:nvSpPr>
          <p:cNvPr id="9" name="Content Placeholder 8"/>
          <p:cNvSpPr>
            <a:spLocks noGrp="1"/>
          </p:cNvSpPr>
          <p:nvPr>
            <p:ph sz="quarter" idx="15"/>
          </p:nvPr>
        </p:nvSpPr>
        <p:spPr>
          <a:xfrm>
            <a:off x="319310" y="1213762"/>
            <a:ext cx="8487915" cy="3221502"/>
          </a:xfrm>
        </p:spPr>
        <p:txBody>
          <a:bodyPr/>
          <a:lstStyle>
            <a:lvl1pPr marL="0" indent="0">
              <a:buFont typeface="Arial"/>
              <a:buNone/>
              <a:defRPr/>
            </a:lvl1pPr>
            <a:lvl2pPr marL="706652" indent="-259083">
              <a:buFont typeface="Arial"/>
              <a:buChar char="•"/>
              <a:defRPr/>
            </a:lvl2pPr>
            <a:lvl3pPr marL="1154223" indent="-259083">
              <a:buFont typeface="Arial"/>
              <a:buChar char="•"/>
              <a:defRPr/>
            </a:lvl3pPr>
            <a:lvl4pPr marL="1601791" indent="-259083">
              <a:buFont typeface="Arial"/>
              <a:buChar char="•"/>
              <a:defRPr/>
            </a:lvl4pPr>
            <a:lvl5pPr marL="2049361" indent="-259083">
              <a:buFont typeface="Arial"/>
              <a:buChar char="•"/>
              <a:defRPr/>
            </a:lvl5pPr>
          </a:lstStyle>
          <a:p>
            <a:pPr lvl="0"/>
            <a:r>
              <a:rPr lang="en-US" smtClean="0"/>
              <a:t>Click to edit Master text styles</a:t>
            </a:r>
          </a:p>
        </p:txBody>
      </p:sp>
    </p:spTree>
    <p:extLst>
      <p:ext uri="{BB962C8B-B14F-4D97-AF65-F5344CB8AC3E}">
        <p14:creationId xmlns:p14="http://schemas.microsoft.com/office/powerpoint/2010/main" val="296745358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Blank Slide, No logo">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B478C6C-558A-4C91-B85C-7AA71C967C0A}" type="datetime1">
              <a:rPr lang="en-US" smtClean="0">
                <a:solidFill>
                  <a:srgbClr val="848A8C"/>
                </a:solidFill>
              </a:rPr>
              <a:pPr/>
              <a:t>5/26/2016</a:t>
            </a:fld>
            <a:endParaRPr lang="fi-FI" dirty="0">
              <a:solidFill>
                <a:srgbClr val="848A8C"/>
              </a:solidFill>
            </a:endParaRPr>
          </a:p>
        </p:txBody>
      </p:sp>
      <p:sp>
        <p:nvSpPr>
          <p:cNvPr id="5" name="Footer Placeholder 4"/>
          <p:cNvSpPr>
            <a:spLocks noGrp="1"/>
          </p:cNvSpPr>
          <p:nvPr>
            <p:ph type="ftr" sz="quarter" idx="11"/>
          </p:nvPr>
        </p:nvSpPr>
        <p:spPr/>
        <p:txBody>
          <a:bodyPr/>
          <a:lstStyle/>
          <a:p>
            <a:r>
              <a:rPr lang="en-US" dirty="0" smtClean="0">
                <a:solidFill>
                  <a:srgbClr val="848A8C"/>
                </a:solidFill>
              </a:rPr>
              <a:t>TITLE / SPEAKER / CONFIDENTIAL</a:t>
            </a:r>
            <a:endParaRPr lang="fi-FI" dirty="0">
              <a:solidFill>
                <a:srgbClr val="848A8C"/>
              </a:solidFill>
            </a:endParaRPr>
          </a:p>
        </p:txBody>
      </p:sp>
      <p:sp>
        <p:nvSpPr>
          <p:cNvPr id="6" name="Slide Number Placeholder 5"/>
          <p:cNvSpPr>
            <a:spLocks noGrp="1"/>
          </p:cNvSpPr>
          <p:nvPr>
            <p:ph type="sldNum" sz="quarter" idx="12"/>
          </p:nvPr>
        </p:nvSpPr>
        <p:spPr/>
        <p:txBody>
          <a:bodyPr/>
          <a:lstStyle/>
          <a:p>
            <a:fld id="{DC4FA5F9-085A-C542-B101-F4EC4335D76F}" type="slidenum">
              <a:rPr lang="fi-FI" smtClean="0">
                <a:solidFill>
                  <a:srgbClr val="848A8C"/>
                </a:solidFill>
              </a:rPr>
              <a:pPr/>
              <a:t>‹#›</a:t>
            </a:fld>
            <a:endParaRPr lang="fi-FI">
              <a:solidFill>
                <a:srgbClr val="848A8C"/>
              </a:solidFill>
            </a:endParaRPr>
          </a:p>
        </p:txBody>
      </p:sp>
    </p:spTree>
    <p:extLst>
      <p:ext uri="{BB962C8B-B14F-4D97-AF65-F5344CB8AC3E}">
        <p14:creationId xmlns:p14="http://schemas.microsoft.com/office/powerpoint/2010/main" val="322570964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7951" y="207337"/>
            <a:ext cx="8576900" cy="874800"/>
          </a:xfrm>
          <a:prstGeom prst="rect">
            <a:avLst/>
          </a:prstGeom>
        </p:spPr>
        <p:txBody>
          <a:bodyPr vert="horz" lIns="0" tIns="0" rIns="0" bIns="0" rtlCol="0" anchor="ctr">
            <a:noAutofit/>
          </a:bodyPr>
          <a:lstStyle/>
          <a:p>
            <a:r>
              <a:rPr lang="en-US" noProof="0" smtClean="0"/>
              <a:t>Click to edit Master title style</a:t>
            </a:r>
            <a:endParaRPr lang="fi-FI" noProof="0" dirty="0"/>
          </a:p>
        </p:txBody>
      </p:sp>
      <p:sp>
        <p:nvSpPr>
          <p:cNvPr id="3" name="Text Placeholder 2"/>
          <p:cNvSpPr>
            <a:spLocks noGrp="1"/>
          </p:cNvSpPr>
          <p:nvPr>
            <p:ph type="body" idx="1"/>
          </p:nvPr>
        </p:nvSpPr>
        <p:spPr>
          <a:xfrm>
            <a:off x="287951" y="1168403"/>
            <a:ext cx="8576900" cy="3301999"/>
          </a:xfrm>
          <a:prstGeom prst="rect">
            <a:avLst/>
          </a:prstGeom>
        </p:spPr>
        <p:txBody>
          <a:bodyPr vert="horz" lIns="0" tIns="44757" rIns="0" bIns="44757" rtlCol="0" anchor="t">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fi-FI" noProof="0" dirty="0"/>
          </a:p>
        </p:txBody>
      </p:sp>
      <p:sp>
        <p:nvSpPr>
          <p:cNvPr id="4" name="Date Placeholder 3"/>
          <p:cNvSpPr>
            <a:spLocks noGrp="1"/>
          </p:cNvSpPr>
          <p:nvPr>
            <p:ph type="dt" sz="half" idx="2"/>
          </p:nvPr>
        </p:nvSpPr>
        <p:spPr>
          <a:xfrm>
            <a:off x="7365762" y="4686227"/>
            <a:ext cx="925190" cy="273844"/>
          </a:xfrm>
          <a:prstGeom prst="rect">
            <a:avLst/>
          </a:prstGeom>
        </p:spPr>
        <p:txBody>
          <a:bodyPr vert="horz" lIns="89514" tIns="44757" rIns="89514" bIns="44757" rtlCol="0" anchor="ctr"/>
          <a:lstStyle>
            <a:lvl1pPr algn="r">
              <a:defRPr sz="700" b="0" i="0">
                <a:solidFill>
                  <a:schemeClr val="tx2"/>
                </a:solidFill>
                <a:latin typeface="Franklin Gothic Book"/>
                <a:cs typeface="Franklin Gothic Book"/>
              </a:defRPr>
            </a:lvl1pPr>
          </a:lstStyle>
          <a:p>
            <a:pPr defTabSz="447571"/>
            <a:fld id="{285A71A5-3A5C-41B1-849E-AF74CD878374}" type="datetime1">
              <a:rPr lang="en-US" smtClean="0">
                <a:solidFill>
                  <a:srgbClr val="848A8C"/>
                </a:solidFill>
              </a:rPr>
              <a:pPr defTabSz="447571"/>
              <a:t>5/26/2016</a:t>
            </a:fld>
            <a:endParaRPr lang="fi-FI" dirty="0">
              <a:solidFill>
                <a:srgbClr val="848A8C"/>
              </a:solidFill>
            </a:endParaRPr>
          </a:p>
        </p:txBody>
      </p:sp>
      <p:sp>
        <p:nvSpPr>
          <p:cNvPr id="5" name="Footer Placeholder 4"/>
          <p:cNvSpPr>
            <a:spLocks noGrp="1"/>
          </p:cNvSpPr>
          <p:nvPr>
            <p:ph type="ftr" sz="quarter" idx="3"/>
          </p:nvPr>
        </p:nvSpPr>
        <p:spPr>
          <a:xfrm>
            <a:off x="3843807" y="4686227"/>
            <a:ext cx="3400028" cy="273844"/>
          </a:xfrm>
          <a:prstGeom prst="rect">
            <a:avLst/>
          </a:prstGeom>
        </p:spPr>
        <p:txBody>
          <a:bodyPr vert="horz" lIns="89514" tIns="44757" rIns="89514" bIns="44757" rtlCol="0" anchor="ctr"/>
          <a:lstStyle>
            <a:lvl1pPr algn="r">
              <a:defRPr sz="700" b="0" i="0">
                <a:solidFill>
                  <a:schemeClr val="tx2"/>
                </a:solidFill>
                <a:latin typeface="Franklin Gothic Book"/>
                <a:cs typeface="Franklin Gothic Book"/>
              </a:defRPr>
            </a:lvl1pPr>
          </a:lstStyle>
          <a:p>
            <a:pPr defTabSz="447571"/>
            <a:r>
              <a:rPr lang="en-US" smtClean="0">
                <a:solidFill>
                  <a:srgbClr val="848A8C"/>
                </a:solidFill>
              </a:rPr>
              <a:t>TITLE / SPEAKER / CONFIDENTIAL</a:t>
            </a:r>
            <a:endParaRPr lang="fi-FI" dirty="0">
              <a:solidFill>
                <a:srgbClr val="848A8C"/>
              </a:solidFill>
            </a:endParaRPr>
          </a:p>
        </p:txBody>
      </p:sp>
      <p:sp>
        <p:nvSpPr>
          <p:cNvPr id="6" name="Slide Number Placeholder 5"/>
          <p:cNvSpPr>
            <a:spLocks noGrp="1"/>
          </p:cNvSpPr>
          <p:nvPr>
            <p:ph type="sldNum" sz="quarter" idx="4"/>
          </p:nvPr>
        </p:nvSpPr>
        <p:spPr>
          <a:xfrm>
            <a:off x="8407658" y="4686227"/>
            <a:ext cx="457199" cy="273844"/>
          </a:xfrm>
          <a:prstGeom prst="rect">
            <a:avLst/>
          </a:prstGeom>
        </p:spPr>
        <p:txBody>
          <a:bodyPr vert="horz" lIns="89514" tIns="44757" rIns="89514" bIns="44757" rtlCol="0" anchor="ctr"/>
          <a:lstStyle>
            <a:lvl1pPr algn="r">
              <a:defRPr sz="700" b="0" i="0">
                <a:solidFill>
                  <a:schemeClr val="tx2"/>
                </a:solidFill>
                <a:latin typeface="Franklin Gothic Book"/>
                <a:cs typeface="Franklin Gothic Book"/>
              </a:defRPr>
            </a:lvl1pPr>
          </a:lstStyle>
          <a:p>
            <a:pPr defTabSz="447571"/>
            <a:fld id="{DC4FA5F9-085A-C542-B101-F4EC4335D76F}" type="slidenum">
              <a:rPr lang="fi-FI" smtClean="0">
                <a:solidFill>
                  <a:srgbClr val="848A8C"/>
                </a:solidFill>
              </a:rPr>
              <a:pPr defTabSz="447571"/>
              <a:t>‹#›</a:t>
            </a:fld>
            <a:endParaRPr lang="fi-FI" dirty="0">
              <a:solidFill>
                <a:srgbClr val="848A8C"/>
              </a:solidFill>
            </a:endParaRPr>
          </a:p>
        </p:txBody>
      </p:sp>
    </p:spTree>
    <p:extLst>
      <p:ext uri="{BB962C8B-B14F-4D97-AF65-F5344CB8AC3E}">
        <p14:creationId xmlns:p14="http://schemas.microsoft.com/office/powerpoint/2010/main" val="631398198"/>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88" r:id="rId4"/>
    <p:sldLayoutId id="2147483891" r:id="rId5"/>
    <p:sldLayoutId id="2147483892" r:id="rId6"/>
    <p:sldLayoutId id="2147483852" r:id="rId7"/>
    <p:sldLayoutId id="2147483853" r:id="rId8"/>
    <p:sldLayoutId id="2147483889" r:id="rId9"/>
    <p:sldLayoutId id="2147483890" r:id="rId10"/>
    <p:sldLayoutId id="2147483854" r:id="rId11"/>
    <p:sldLayoutId id="2147483855" r:id="rId12"/>
    <p:sldLayoutId id="2147483856" r:id="rId13"/>
    <p:sldLayoutId id="2147483857" r:id="rId14"/>
    <p:sldLayoutId id="2147483858" r:id="rId15"/>
    <p:sldLayoutId id="2147483859" r:id="rId16"/>
    <p:sldLayoutId id="2147483861" r:id="rId17"/>
    <p:sldLayoutId id="2147483862" r:id="rId18"/>
    <p:sldLayoutId id="2147483863" r:id="rId19"/>
    <p:sldLayoutId id="2147483864" r:id="rId20"/>
    <p:sldLayoutId id="2147483874" r:id="rId21"/>
    <p:sldLayoutId id="2147483875" r:id="rId22"/>
    <p:sldLayoutId id="2147483876" r:id="rId23"/>
    <p:sldLayoutId id="2147483877" r:id="rId24"/>
    <p:sldLayoutId id="2147483878" r:id="rId25"/>
    <p:sldLayoutId id="2147483879" r:id="rId26"/>
    <p:sldLayoutId id="2147483880" r:id="rId27"/>
    <p:sldLayoutId id="2147483881" r:id="rId28"/>
    <p:sldLayoutId id="2147483882" r:id="rId29"/>
    <p:sldLayoutId id="2147483883" r:id="rId30"/>
    <p:sldLayoutId id="2147483884" r:id="rId31"/>
    <p:sldLayoutId id="2147483885" r:id="rId32"/>
    <p:sldLayoutId id="2147483886" r:id="rId33"/>
    <p:sldLayoutId id="2147483887" r:id="rId34"/>
  </p:sldLayoutIdLst>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timing>
    <p:tnLst>
      <p:par>
        <p:cTn id="1" dur="indefinite" restart="never" nodeType="tmRoot"/>
      </p:par>
    </p:tnLst>
  </p:timing>
  <p:hf hdr="0" ftr="0"/>
  <p:txStyles>
    <p:titleStyle>
      <a:lvl1pPr algn="l" defTabSz="447571" rtl="0" eaLnBrk="1" latinLnBrk="0" hangingPunct="1">
        <a:spcBef>
          <a:spcPct val="0"/>
        </a:spcBef>
        <a:buNone/>
        <a:defRPr sz="3600" b="0" i="0" kern="1200">
          <a:solidFill>
            <a:schemeClr val="accent2"/>
          </a:solidFill>
          <a:latin typeface="Franklin Gothic Book"/>
          <a:ea typeface="+mj-ea"/>
          <a:cs typeface="Franklin Gothic Book"/>
        </a:defRPr>
      </a:lvl1pPr>
    </p:titleStyle>
    <p:bodyStyle>
      <a:lvl1pPr marL="335678" indent="-335678" algn="l" defTabSz="447571" rtl="0" eaLnBrk="1" latinLnBrk="0" hangingPunct="1">
        <a:spcBef>
          <a:spcPct val="20000"/>
        </a:spcBef>
        <a:spcAft>
          <a:spcPts val="544"/>
        </a:spcAft>
        <a:buFont typeface="Arial"/>
        <a:buChar char="•"/>
        <a:defRPr sz="1800" b="0" i="0" kern="1200">
          <a:solidFill>
            <a:schemeClr val="tx1"/>
          </a:solidFill>
          <a:latin typeface="Franklin Gothic Book"/>
          <a:ea typeface="+mn-ea"/>
          <a:cs typeface="Franklin Gothic Book"/>
        </a:defRPr>
      </a:lvl1pPr>
      <a:lvl2pPr marL="727300" indent="-279731" algn="l" defTabSz="447571" rtl="0" eaLnBrk="1" latinLnBrk="0" hangingPunct="1">
        <a:spcBef>
          <a:spcPct val="20000"/>
        </a:spcBef>
        <a:spcAft>
          <a:spcPts val="544"/>
        </a:spcAft>
        <a:buSzPct val="75000"/>
        <a:buFont typeface="Courier New" panose="02070309020205020404" pitchFamily="49" charset="0"/>
        <a:buChar char="o"/>
        <a:defRPr sz="1600" b="0" i="0" kern="1200">
          <a:solidFill>
            <a:schemeClr val="tx1"/>
          </a:solidFill>
          <a:latin typeface="Franklin Gothic Book"/>
          <a:ea typeface="+mn-ea"/>
          <a:cs typeface="Franklin Gothic Book"/>
        </a:defRPr>
      </a:lvl2pPr>
      <a:lvl3pPr marL="1118925" indent="-223785" algn="l" defTabSz="447571" rtl="0" eaLnBrk="1" latinLnBrk="0" hangingPunct="1">
        <a:spcBef>
          <a:spcPct val="20000"/>
        </a:spcBef>
        <a:spcAft>
          <a:spcPts val="544"/>
        </a:spcAft>
        <a:buFont typeface="Arial"/>
        <a:buChar char="•"/>
        <a:defRPr sz="1500" b="0" i="0" kern="1200">
          <a:solidFill>
            <a:schemeClr val="tx1"/>
          </a:solidFill>
          <a:latin typeface="Franklin Gothic Book"/>
          <a:ea typeface="+mn-ea"/>
          <a:cs typeface="Franklin Gothic Book"/>
        </a:defRPr>
      </a:lvl3pPr>
      <a:lvl4pPr marL="1566493" indent="-223785" algn="l" defTabSz="447571" rtl="0" eaLnBrk="1" latinLnBrk="0" hangingPunct="1">
        <a:spcBef>
          <a:spcPct val="20000"/>
        </a:spcBef>
        <a:spcAft>
          <a:spcPts val="544"/>
        </a:spcAft>
        <a:buSzPct val="75000"/>
        <a:buFont typeface="Courier New" panose="02070309020205020404" pitchFamily="49" charset="0"/>
        <a:buChar char="o"/>
        <a:defRPr sz="1300" b="0" i="0" kern="1200">
          <a:solidFill>
            <a:schemeClr val="tx1"/>
          </a:solidFill>
          <a:latin typeface="Franklin Gothic Book"/>
          <a:ea typeface="+mn-ea"/>
          <a:cs typeface="Franklin Gothic Book"/>
        </a:defRPr>
      </a:lvl4pPr>
      <a:lvl5pPr marL="2014063" indent="-223785" algn="l" defTabSz="447571" rtl="0" eaLnBrk="1" latinLnBrk="0" hangingPunct="1">
        <a:spcBef>
          <a:spcPct val="20000"/>
        </a:spcBef>
        <a:spcAft>
          <a:spcPts val="544"/>
        </a:spcAft>
        <a:buFont typeface="Arial"/>
        <a:buChar char="»"/>
        <a:defRPr sz="1300" b="0" i="0" kern="1200">
          <a:solidFill>
            <a:schemeClr val="tx1"/>
          </a:solidFill>
          <a:latin typeface="Franklin Gothic Book"/>
          <a:ea typeface="+mn-ea"/>
          <a:cs typeface="Franklin Gothic Book"/>
        </a:defRPr>
      </a:lvl5pPr>
      <a:lvl6pPr marL="2461635" indent="-223785" algn="l" defTabSz="447571" rtl="0" eaLnBrk="1" latinLnBrk="0" hangingPunct="1">
        <a:spcBef>
          <a:spcPct val="20000"/>
        </a:spcBef>
        <a:buFont typeface="Arial"/>
        <a:buChar char="•"/>
        <a:defRPr sz="2000" kern="1200">
          <a:solidFill>
            <a:schemeClr val="tx1"/>
          </a:solidFill>
          <a:latin typeface="+mn-lt"/>
          <a:ea typeface="+mn-ea"/>
          <a:cs typeface="+mn-cs"/>
        </a:defRPr>
      </a:lvl6pPr>
      <a:lvl7pPr marL="2909202" indent="-223785" algn="l" defTabSz="447571" rtl="0" eaLnBrk="1" latinLnBrk="0" hangingPunct="1">
        <a:spcBef>
          <a:spcPct val="20000"/>
        </a:spcBef>
        <a:buFont typeface="Arial"/>
        <a:buChar char="•"/>
        <a:defRPr sz="2000" kern="1200">
          <a:solidFill>
            <a:schemeClr val="tx1"/>
          </a:solidFill>
          <a:latin typeface="+mn-lt"/>
          <a:ea typeface="+mn-ea"/>
          <a:cs typeface="+mn-cs"/>
        </a:defRPr>
      </a:lvl7pPr>
      <a:lvl8pPr marL="3356771" indent="-223785" algn="l" defTabSz="447571" rtl="0" eaLnBrk="1" latinLnBrk="0" hangingPunct="1">
        <a:spcBef>
          <a:spcPct val="20000"/>
        </a:spcBef>
        <a:buFont typeface="Arial"/>
        <a:buChar char="•"/>
        <a:defRPr sz="2000" kern="1200">
          <a:solidFill>
            <a:schemeClr val="tx1"/>
          </a:solidFill>
          <a:latin typeface="+mn-lt"/>
          <a:ea typeface="+mn-ea"/>
          <a:cs typeface="+mn-cs"/>
        </a:defRPr>
      </a:lvl8pPr>
      <a:lvl9pPr marL="3804340" indent="-223785" algn="l" defTabSz="44757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47571" rtl="0" eaLnBrk="1" latinLnBrk="0" hangingPunct="1">
        <a:defRPr sz="1700" kern="1200">
          <a:solidFill>
            <a:schemeClr val="tx1"/>
          </a:solidFill>
          <a:latin typeface="+mn-lt"/>
          <a:ea typeface="+mn-ea"/>
          <a:cs typeface="+mn-cs"/>
        </a:defRPr>
      </a:lvl1pPr>
      <a:lvl2pPr marL="447571" algn="l" defTabSz="447571" rtl="0" eaLnBrk="1" latinLnBrk="0" hangingPunct="1">
        <a:defRPr sz="1700" kern="1200">
          <a:solidFill>
            <a:schemeClr val="tx1"/>
          </a:solidFill>
          <a:latin typeface="+mn-lt"/>
          <a:ea typeface="+mn-ea"/>
          <a:cs typeface="+mn-cs"/>
        </a:defRPr>
      </a:lvl2pPr>
      <a:lvl3pPr marL="895138" algn="l" defTabSz="447571" rtl="0" eaLnBrk="1" latinLnBrk="0" hangingPunct="1">
        <a:defRPr sz="1700" kern="1200">
          <a:solidFill>
            <a:schemeClr val="tx1"/>
          </a:solidFill>
          <a:latin typeface="+mn-lt"/>
          <a:ea typeface="+mn-ea"/>
          <a:cs typeface="+mn-cs"/>
        </a:defRPr>
      </a:lvl3pPr>
      <a:lvl4pPr marL="1342707" algn="l" defTabSz="447571" rtl="0" eaLnBrk="1" latinLnBrk="0" hangingPunct="1">
        <a:defRPr sz="1700" kern="1200">
          <a:solidFill>
            <a:schemeClr val="tx1"/>
          </a:solidFill>
          <a:latin typeface="+mn-lt"/>
          <a:ea typeface="+mn-ea"/>
          <a:cs typeface="+mn-cs"/>
        </a:defRPr>
      </a:lvl4pPr>
      <a:lvl5pPr marL="1790279" algn="l" defTabSz="447571" rtl="0" eaLnBrk="1" latinLnBrk="0" hangingPunct="1">
        <a:defRPr sz="1700" kern="1200">
          <a:solidFill>
            <a:schemeClr val="tx1"/>
          </a:solidFill>
          <a:latin typeface="+mn-lt"/>
          <a:ea typeface="+mn-ea"/>
          <a:cs typeface="+mn-cs"/>
        </a:defRPr>
      </a:lvl5pPr>
      <a:lvl6pPr marL="2237850" algn="l" defTabSz="447571" rtl="0" eaLnBrk="1" latinLnBrk="0" hangingPunct="1">
        <a:defRPr sz="1700" kern="1200">
          <a:solidFill>
            <a:schemeClr val="tx1"/>
          </a:solidFill>
          <a:latin typeface="+mn-lt"/>
          <a:ea typeface="+mn-ea"/>
          <a:cs typeface="+mn-cs"/>
        </a:defRPr>
      </a:lvl6pPr>
      <a:lvl7pPr marL="2685418" algn="l" defTabSz="447571" rtl="0" eaLnBrk="1" latinLnBrk="0" hangingPunct="1">
        <a:defRPr sz="1700" kern="1200">
          <a:solidFill>
            <a:schemeClr val="tx1"/>
          </a:solidFill>
          <a:latin typeface="+mn-lt"/>
          <a:ea typeface="+mn-ea"/>
          <a:cs typeface="+mn-cs"/>
        </a:defRPr>
      </a:lvl7pPr>
      <a:lvl8pPr marL="3132987" algn="l" defTabSz="447571" rtl="0" eaLnBrk="1" latinLnBrk="0" hangingPunct="1">
        <a:defRPr sz="1700" kern="1200">
          <a:solidFill>
            <a:schemeClr val="tx1"/>
          </a:solidFill>
          <a:latin typeface="+mn-lt"/>
          <a:ea typeface="+mn-ea"/>
          <a:cs typeface="+mn-cs"/>
        </a:defRPr>
      </a:lvl8pPr>
      <a:lvl9pPr marL="3580557" algn="l" defTabSz="447571"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hyperlink" Target="https://www.linkedin.com/company/outokumpu" TargetMode="External"/><Relationship Id="rId3" Type="http://schemas.openxmlformats.org/officeDocument/2006/relationships/hyperlink" Target="http://www.outokumpu.com/" TargetMode="External"/><Relationship Id="rId7" Type="http://schemas.openxmlformats.org/officeDocument/2006/relationships/hyperlink" Target="http://www.facebook.com/OutokumpuGroup" TargetMode="External"/><Relationship Id="rId2" Type="http://schemas.openxmlformats.org/officeDocument/2006/relationships/image" Target="../media/image8.jpeg"/><Relationship Id="rId1" Type="http://schemas.openxmlformats.org/officeDocument/2006/relationships/slideLayout" Target="../slideLayouts/slideLayout5.xml"/><Relationship Id="rId6" Type="http://schemas.openxmlformats.org/officeDocument/2006/relationships/hyperlink" Target="https://www.twitter.com/outokumpu" TargetMode="External"/><Relationship Id="rId5" Type="http://schemas.openxmlformats.org/officeDocument/2006/relationships/hyperlink" Target="http://www.outokumpu.com/newsletter" TargetMode="External"/><Relationship Id="rId10" Type="http://schemas.openxmlformats.org/officeDocument/2006/relationships/hyperlink" Target="https://www.youtube.com/outokumpu" TargetMode="External"/><Relationship Id="rId4" Type="http://schemas.openxmlformats.org/officeDocument/2006/relationships/hyperlink" Target="http://choosestainless.outokumpu.com/" TargetMode="External"/><Relationship Id="rId9" Type="http://schemas.openxmlformats.org/officeDocument/2006/relationships/hyperlink" Target="www.youtube.com/outokumpu"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8.jpeg"/><Relationship Id="rId1" Type="http://schemas.openxmlformats.org/officeDocument/2006/relationships/slideLayout" Target="../slideLayouts/slideLayout5.xml"/><Relationship Id="rId6" Type="http://schemas.openxmlformats.org/officeDocument/2006/relationships/image" Target="../media/image12.jpg"/><Relationship Id="rId11" Type="http://schemas.openxmlformats.org/officeDocument/2006/relationships/image" Target="../media/image17.jpg"/><Relationship Id="rId5" Type="http://schemas.openxmlformats.org/officeDocument/2006/relationships/image" Target="../media/image11.jpg"/><Relationship Id="rId10" Type="http://schemas.openxmlformats.org/officeDocument/2006/relationships/image" Target="../media/image16.jpg"/><Relationship Id="rId4" Type="http://schemas.openxmlformats.org/officeDocument/2006/relationships/image" Target="../media/image10.jpg"/><Relationship Id="rId9" Type="http://schemas.openxmlformats.org/officeDocument/2006/relationships/image" Target="../media/image1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23.jpg"/><Relationship Id="rId13" Type="http://schemas.openxmlformats.org/officeDocument/2006/relationships/image" Target="../media/image28.jpg"/><Relationship Id="rId3" Type="http://schemas.openxmlformats.org/officeDocument/2006/relationships/image" Target="../media/image18.jpg"/><Relationship Id="rId7" Type="http://schemas.openxmlformats.org/officeDocument/2006/relationships/image" Target="../media/image22.jpg"/><Relationship Id="rId12" Type="http://schemas.openxmlformats.org/officeDocument/2006/relationships/image" Target="../media/image27.jpg"/><Relationship Id="rId2" Type="http://schemas.openxmlformats.org/officeDocument/2006/relationships/image" Target="../media/image8.jpeg"/><Relationship Id="rId1" Type="http://schemas.openxmlformats.org/officeDocument/2006/relationships/slideLayout" Target="../slideLayouts/slideLayout5.xml"/><Relationship Id="rId6" Type="http://schemas.openxmlformats.org/officeDocument/2006/relationships/image" Target="../media/image21.jpg"/><Relationship Id="rId11" Type="http://schemas.openxmlformats.org/officeDocument/2006/relationships/image" Target="../media/image26.jpg"/><Relationship Id="rId5" Type="http://schemas.openxmlformats.org/officeDocument/2006/relationships/image" Target="../media/image20.jpg"/><Relationship Id="rId10" Type="http://schemas.openxmlformats.org/officeDocument/2006/relationships/image" Target="../media/image25.jpg"/><Relationship Id="rId4" Type="http://schemas.openxmlformats.org/officeDocument/2006/relationships/image" Target="../media/image19.jpg"/><Relationship Id="rId9" Type="http://schemas.openxmlformats.org/officeDocument/2006/relationships/image" Target="../media/image24.jpg"/><Relationship Id="rId14" Type="http://schemas.openxmlformats.org/officeDocument/2006/relationships/image" Target="../media/image29.jpg"/></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322124" y="310139"/>
            <a:ext cx="4726098" cy="2056011"/>
          </a:xfrm>
        </p:spPr>
        <p:txBody>
          <a:bodyPr/>
          <a:lstStyle/>
          <a:p>
            <a:r>
              <a:rPr lang="fi-FI" dirty="0" smtClean="0"/>
              <a:t>This is Outokumpu</a:t>
            </a:r>
            <a:endParaRPr lang="fi-FI" dirty="0"/>
          </a:p>
        </p:txBody>
      </p:sp>
    </p:spTree>
    <p:extLst>
      <p:ext uri="{BB962C8B-B14F-4D97-AF65-F5344CB8AC3E}">
        <p14:creationId xmlns:p14="http://schemas.microsoft.com/office/powerpoint/2010/main" val="420720199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SOLAS IMPLEMENATION</a:t>
            </a:r>
            <a:endParaRPr lang="en-US" dirty="0"/>
          </a:p>
        </p:txBody>
      </p:sp>
    </p:spTree>
    <p:extLst>
      <p:ext uri="{BB962C8B-B14F-4D97-AF65-F5344CB8AC3E}">
        <p14:creationId xmlns:p14="http://schemas.microsoft.com/office/powerpoint/2010/main" val="394108541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SOLAS CHALLENGES</a:t>
            </a:r>
            <a:endParaRPr lang="en-US" dirty="0"/>
          </a:p>
        </p:txBody>
      </p:sp>
    </p:spTree>
    <p:extLst>
      <p:ext uri="{BB962C8B-B14F-4D97-AF65-F5344CB8AC3E}">
        <p14:creationId xmlns:p14="http://schemas.microsoft.com/office/powerpoint/2010/main" val="25471698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5" name="Otsikko 4"/>
          <p:cNvSpPr>
            <a:spLocks noGrp="1"/>
          </p:cNvSpPr>
          <p:nvPr>
            <p:ph type="title"/>
          </p:nvPr>
        </p:nvSpPr>
        <p:spPr>
          <a:xfrm>
            <a:off x="317500" y="847376"/>
            <a:ext cx="3693526" cy="2525869"/>
          </a:xfrm>
        </p:spPr>
        <p:txBody>
          <a:bodyPr anchor="ctr" anchorCtr="0"/>
          <a:lstStyle/>
          <a:p>
            <a:r>
              <a:rPr lang="en-US" sz="5400" dirty="0" smtClean="0">
                <a:solidFill>
                  <a:srgbClr val="FFFFFF"/>
                </a:solidFill>
              </a:rPr>
              <a:t>Thank you!</a:t>
            </a:r>
            <a:endParaRPr lang="en-US" sz="5400" dirty="0">
              <a:solidFill>
                <a:srgbClr val="FFFFFF"/>
              </a:solidFill>
            </a:endParaRPr>
          </a:p>
        </p:txBody>
      </p:sp>
      <p:sp>
        <p:nvSpPr>
          <p:cNvPr id="45" name="Date Placeholder 1"/>
          <p:cNvSpPr>
            <a:spLocks noGrp="1"/>
          </p:cNvSpPr>
          <p:nvPr>
            <p:ph type="dt" sz="half" idx="4294967295"/>
          </p:nvPr>
        </p:nvSpPr>
        <p:spPr>
          <a:xfrm>
            <a:off x="7433522" y="4686300"/>
            <a:ext cx="925512" cy="273050"/>
          </a:xfrm>
        </p:spPr>
        <p:txBody>
          <a:bodyPr/>
          <a:lstStyle/>
          <a:p>
            <a:fld id="{41983E32-480C-4723-B8B9-5661A070B3B4}" type="datetime1">
              <a:rPr lang="en-US" smtClean="0">
                <a:solidFill>
                  <a:schemeClr val="bg1"/>
                </a:solidFill>
              </a:rPr>
              <a:pPr/>
              <a:t>5/26/2016</a:t>
            </a:fld>
            <a:endParaRPr lang="en-US" dirty="0">
              <a:solidFill>
                <a:schemeClr val="bg1"/>
              </a:solidFill>
            </a:endParaRPr>
          </a:p>
        </p:txBody>
      </p:sp>
      <p:sp>
        <p:nvSpPr>
          <p:cNvPr id="46" name="Slide Number Placeholder 2"/>
          <p:cNvSpPr>
            <a:spLocks noGrp="1"/>
          </p:cNvSpPr>
          <p:nvPr>
            <p:ph type="sldNum" sz="quarter" idx="4294967295"/>
          </p:nvPr>
        </p:nvSpPr>
        <p:spPr>
          <a:xfrm>
            <a:off x="8488402" y="4686300"/>
            <a:ext cx="457200" cy="273050"/>
          </a:xfrm>
        </p:spPr>
        <p:txBody>
          <a:bodyPr/>
          <a:lstStyle/>
          <a:p>
            <a:fld id="{DC4FA5F9-085A-C542-B101-F4EC4335D76F}" type="slidenum">
              <a:rPr lang="en-US" smtClean="0">
                <a:solidFill>
                  <a:schemeClr val="bg1"/>
                </a:solidFill>
              </a:rPr>
              <a:pPr/>
              <a:t>12</a:t>
            </a:fld>
            <a:endParaRPr lang="en-US" dirty="0">
              <a:solidFill>
                <a:schemeClr val="bg1"/>
              </a:solidFill>
            </a:endParaRPr>
          </a:p>
        </p:txBody>
      </p:sp>
      <p:grpSp>
        <p:nvGrpSpPr>
          <p:cNvPr id="2" name="Ryhmitä 1"/>
          <p:cNvGrpSpPr/>
          <p:nvPr/>
        </p:nvGrpSpPr>
        <p:grpSpPr>
          <a:xfrm>
            <a:off x="4011026" y="847375"/>
            <a:ext cx="4736099" cy="469900"/>
            <a:chOff x="3582401" y="593375"/>
            <a:chExt cx="4736099" cy="469900"/>
          </a:xfrm>
        </p:grpSpPr>
        <p:sp>
          <p:nvSpPr>
            <p:cNvPr id="4" name="Suorakulmio 3"/>
            <p:cNvSpPr/>
            <p:nvPr/>
          </p:nvSpPr>
          <p:spPr>
            <a:xfrm>
              <a:off x="4052301" y="593375"/>
              <a:ext cx="4266199" cy="4699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wrap="square" lIns="127000" tIns="0" rIns="0" bIns="0" rtlCol="0" anchor="ctr" anchorCtr="0"/>
            <a:lstStyle/>
            <a:p>
              <a:pPr>
                <a:lnSpc>
                  <a:spcPts val="1100"/>
                </a:lnSpc>
                <a:spcAft>
                  <a:spcPts val="600"/>
                </a:spcAft>
              </a:pPr>
              <a:r>
                <a:rPr lang="en-US" sz="1200" dirty="0" smtClean="0">
                  <a:solidFill>
                    <a:srgbClr val="31332B"/>
                  </a:solidFill>
                  <a:latin typeface="+mj-lt"/>
                  <a:hlinkClick r:id="rId3"/>
                </a:rPr>
                <a:t>www.outokumpu.com</a:t>
              </a:r>
              <a:endParaRPr lang="en-US" sz="1200" dirty="0" smtClean="0">
                <a:solidFill>
                  <a:srgbClr val="31332B"/>
                </a:solidFill>
                <a:latin typeface="+mj-lt"/>
              </a:endParaRPr>
            </a:p>
          </p:txBody>
        </p:sp>
        <p:grpSp>
          <p:nvGrpSpPr>
            <p:cNvPr id="7" name="Ryhmitä 6"/>
            <p:cNvGrpSpPr/>
            <p:nvPr/>
          </p:nvGrpSpPr>
          <p:grpSpPr>
            <a:xfrm>
              <a:off x="3582401" y="593375"/>
              <a:ext cx="469900" cy="469900"/>
              <a:chOff x="1068051" y="2036184"/>
              <a:chExt cx="473691" cy="467266"/>
            </a:xfrm>
          </p:grpSpPr>
          <p:sp>
            <p:nvSpPr>
              <p:cNvPr id="8" name="Suorakulmio 7"/>
              <p:cNvSpPr/>
              <p:nvPr/>
            </p:nvSpPr>
            <p:spPr>
              <a:xfrm>
                <a:off x="1068051" y="2036184"/>
                <a:ext cx="473691" cy="46726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27000" tIns="0" rIns="0" bIns="0" rtlCol="0" anchor="ctr"/>
              <a:lstStyle/>
              <a:p>
                <a:endParaRPr lang="en-US" kern="1400" dirty="0">
                  <a:solidFill>
                    <a:schemeClr val="bg1"/>
                  </a:solidFill>
                </a:endParaRPr>
              </a:p>
            </p:txBody>
          </p:sp>
          <p:cxnSp>
            <p:nvCxnSpPr>
              <p:cNvPr id="9" name="Straight Arrow Connector 36"/>
              <p:cNvCxnSpPr/>
              <p:nvPr/>
            </p:nvCxnSpPr>
            <p:spPr>
              <a:xfrm>
                <a:off x="1237778" y="2267121"/>
                <a:ext cx="159637" cy="0"/>
              </a:xfrm>
              <a:prstGeom prst="straightConnector1">
                <a:avLst/>
              </a:prstGeom>
              <a:ln w="28575" cap="rnd" cmpd="sng">
                <a:solidFill>
                  <a:srgbClr val="FFFFFF"/>
                </a:solidFill>
                <a:tailEnd type="arrow" w="lg" len="med"/>
              </a:ln>
              <a:effectLst/>
            </p:spPr>
            <p:style>
              <a:lnRef idx="2">
                <a:schemeClr val="accent1"/>
              </a:lnRef>
              <a:fillRef idx="0">
                <a:schemeClr val="accent1"/>
              </a:fillRef>
              <a:effectRef idx="1">
                <a:schemeClr val="accent1"/>
              </a:effectRef>
              <a:fontRef idx="minor">
                <a:schemeClr val="tx1"/>
              </a:fontRef>
            </p:style>
          </p:cxnSp>
          <p:sp>
            <p:nvSpPr>
              <p:cNvPr id="10" name="Suorakulmio 9"/>
              <p:cNvSpPr/>
              <p:nvPr/>
            </p:nvSpPr>
            <p:spPr>
              <a:xfrm>
                <a:off x="1068051" y="2036184"/>
                <a:ext cx="473691" cy="467266"/>
              </a:xfrm>
              <a:prstGeom prst="rect">
                <a:avLst/>
              </a:prstGeom>
              <a:solidFill>
                <a:schemeClr val="accent5">
                  <a:alpha val="0"/>
                </a:schemeClr>
              </a:solidFill>
              <a:ln>
                <a:noFill/>
              </a:ln>
              <a:effectLst/>
            </p:spPr>
            <p:style>
              <a:lnRef idx="1">
                <a:schemeClr val="accent1"/>
              </a:lnRef>
              <a:fillRef idx="3">
                <a:schemeClr val="accent1"/>
              </a:fillRef>
              <a:effectRef idx="2">
                <a:schemeClr val="accent1"/>
              </a:effectRef>
              <a:fontRef idx="minor">
                <a:schemeClr val="lt1"/>
              </a:fontRef>
            </p:style>
            <p:txBody>
              <a:bodyPr lIns="127000" tIns="0" rIns="0" bIns="0" rtlCol="0" anchor="ctr"/>
              <a:lstStyle/>
              <a:p>
                <a:endParaRPr lang="en-US" kern="1400" dirty="0">
                  <a:solidFill>
                    <a:schemeClr val="bg1"/>
                  </a:solidFill>
                </a:endParaRPr>
              </a:p>
            </p:txBody>
          </p:sp>
        </p:grpSp>
      </p:grpSp>
      <p:grpSp>
        <p:nvGrpSpPr>
          <p:cNvPr id="55" name="Ryhmitä 54"/>
          <p:cNvGrpSpPr/>
          <p:nvPr/>
        </p:nvGrpSpPr>
        <p:grpSpPr>
          <a:xfrm>
            <a:off x="4011026" y="1352549"/>
            <a:ext cx="4736099" cy="469900"/>
            <a:chOff x="3582401" y="593375"/>
            <a:chExt cx="4736099" cy="469900"/>
          </a:xfrm>
        </p:grpSpPr>
        <p:sp>
          <p:nvSpPr>
            <p:cNvPr id="56" name="Suorakulmio 55"/>
            <p:cNvSpPr/>
            <p:nvPr/>
          </p:nvSpPr>
          <p:spPr>
            <a:xfrm>
              <a:off x="4052301" y="593375"/>
              <a:ext cx="4266199" cy="4699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wrap="square" lIns="127000" tIns="0" rIns="0" bIns="0" rtlCol="0" anchor="ctr" anchorCtr="0"/>
            <a:lstStyle/>
            <a:p>
              <a:pPr>
                <a:lnSpc>
                  <a:spcPts val="1100"/>
                </a:lnSpc>
                <a:spcAft>
                  <a:spcPts val="600"/>
                </a:spcAft>
              </a:pPr>
              <a:r>
                <a:rPr lang="en-US" sz="1200" dirty="0" smtClean="0">
                  <a:solidFill>
                    <a:srgbClr val="31332B"/>
                  </a:solidFill>
                  <a:latin typeface="+mj-lt"/>
                  <a:hlinkClick r:id="rId4"/>
                </a:rPr>
                <a:t>choosestainless.outokumpu.com</a:t>
              </a:r>
              <a:r>
                <a:rPr lang="en-US" sz="1200" dirty="0" smtClean="0">
                  <a:solidFill>
                    <a:srgbClr val="31332B"/>
                  </a:solidFill>
                  <a:latin typeface="+mj-lt"/>
                </a:rPr>
                <a:t> </a:t>
              </a:r>
            </a:p>
          </p:txBody>
        </p:sp>
        <p:grpSp>
          <p:nvGrpSpPr>
            <p:cNvPr id="57" name="Ryhmitä 56"/>
            <p:cNvGrpSpPr/>
            <p:nvPr/>
          </p:nvGrpSpPr>
          <p:grpSpPr>
            <a:xfrm>
              <a:off x="3582401" y="593375"/>
              <a:ext cx="469900" cy="469900"/>
              <a:chOff x="1068051" y="2036184"/>
              <a:chExt cx="473691" cy="467266"/>
            </a:xfrm>
          </p:grpSpPr>
          <p:sp>
            <p:nvSpPr>
              <p:cNvPr id="58" name="Suorakulmio 57"/>
              <p:cNvSpPr/>
              <p:nvPr/>
            </p:nvSpPr>
            <p:spPr>
              <a:xfrm>
                <a:off x="1068051" y="2036184"/>
                <a:ext cx="473691" cy="46726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27000" tIns="0" rIns="0" bIns="0" rtlCol="0" anchor="ctr"/>
              <a:lstStyle/>
              <a:p>
                <a:endParaRPr lang="en-US" kern="1400" dirty="0">
                  <a:solidFill>
                    <a:schemeClr val="bg1"/>
                  </a:solidFill>
                </a:endParaRPr>
              </a:p>
            </p:txBody>
          </p:sp>
          <p:cxnSp>
            <p:nvCxnSpPr>
              <p:cNvPr id="59" name="Straight Arrow Connector 36"/>
              <p:cNvCxnSpPr/>
              <p:nvPr/>
            </p:nvCxnSpPr>
            <p:spPr>
              <a:xfrm>
                <a:off x="1237778" y="2267121"/>
                <a:ext cx="159637" cy="0"/>
              </a:xfrm>
              <a:prstGeom prst="straightConnector1">
                <a:avLst/>
              </a:prstGeom>
              <a:ln w="28575" cap="rnd" cmpd="sng">
                <a:solidFill>
                  <a:srgbClr val="FFFFFF"/>
                </a:solidFill>
                <a:tailEnd type="arrow" w="lg" len="med"/>
              </a:ln>
              <a:effectLst/>
            </p:spPr>
            <p:style>
              <a:lnRef idx="2">
                <a:schemeClr val="accent1"/>
              </a:lnRef>
              <a:fillRef idx="0">
                <a:schemeClr val="accent1"/>
              </a:fillRef>
              <a:effectRef idx="1">
                <a:schemeClr val="accent1"/>
              </a:effectRef>
              <a:fontRef idx="minor">
                <a:schemeClr val="tx1"/>
              </a:fontRef>
            </p:style>
          </p:cxnSp>
          <p:sp>
            <p:nvSpPr>
              <p:cNvPr id="60" name="Suorakulmio 59"/>
              <p:cNvSpPr/>
              <p:nvPr/>
            </p:nvSpPr>
            <p:spPr>
              <a:xfrm>
                <a:off x="1068051" y="2036184"/>
                <a:ext cx="473691" cy="467266"/>
              </a:xfrm>
              <a:prstGeom prst="rect">
                <a:avLst/>
              </a:prstGeom>
              <a:solidFill>
                <a:schemeClr val="accent5">
                  <a:alpha val="0"/>
                </a:schemeClr>
              </a:solidFill>
              <a:ln>
                <a:noFill/>
              </a:ln>
              <a:effectLst/>
            </p:spPr>
            <p:style>
              <a:lnRef idx="1">
                <a:schemeClr val="accent1"/>
              </a:lnRef>
              <a:fillRef idx="3">
                <a:schemeClr val="accent1"/>
              </a:fillRef>
              <a:effectRef idx="2">
                <a:schemeClr val="accent1"/>
              </a:effectRef>
              <a:fontRef idx="minor">
                <a:schemeClr val="lt1"/>
              </a:fontRef>
            </p:style>
            <p:txBody>
              <a:bodyPr lIns="127000" tIns="0" rIns="0" bIns="0" rtlCol="0" anchor="ctr"/>
              <a:lstStyle/>
              <a:p>
                <a:endParaRPr lang="en-US" kern="1400" dirty="0">
                  <a:solidFill>
                    <a:schemeClr val="bg1"/>
                  </a:solidFill>
                </a:endParaRPr>
              </a:p>
            </p:txBody>
          </p:sp>
        </p:grpSp>
      </p:grpSp>
      <p:grpSp>
        <p:nvGrpSpPr>
          <p:cNvPr id="61" name="Ryhmitä 60"/>
          <p:cNvGrpSpPr/>
          <p:nvPr/>
        </p:nvGrpSpPr>
        <p:grpSpPr>
          <a:xfrm>
            <a:off x="4011026" y="1857723"/>
            <a:ext cx="4736099" cy="469900"/>
            <a:chOff x="3582401" y="593375"/>
            <a:chExt cx="4736099" cy="469900"/>
          </a:xfrm>
        </p:grpSpPr>
        <p:sp>
          <p:nvSpPr>
            <p:cNvPr id="62" name="Suorakulmio 61"/>
            <p:cNvSpPr/>
            <p:nvPr/>
          </p:nvSpPr>
          <p:spPr>
            <a:xfrm>
              <a:off x="4052301" y="593375"/>
              <a:ext cx="4266199" cy="4699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wrap="square" lIns="127000" tIns="0" rIns="0" bIns="0" rtlCol="0" anchor="ctr" anchorCtr="0"/>
            <a:lstStyle/>
            <a:p>
              <a:pPr>
                <a:lnSpc>
                  <a:spcPts val="1100"/>
                </a:lnSpc>
                <a:spcAft>
                  <a:spcPts val="600"/>
                </a:spcAft>
              </a:pPr>
              <a:r>
                <a:rPr lang="en-US" sz="1200" dirty="0" smtClean="0">
                  <a:solidFill>
                    <a:srgbClr val="009EE8"/>
                  </a:solidFill>
                </a:rPr>
                <a:t>Subscribe newsletter</a:t>
              </a:r>
              <a:r>
                <a:rPr lang="en-US" sz="1200" smtClean="0">
                  <a:solidFill>
                    <a:srgbClr val="009EE8"/>
                  </a:solidFill>
                </a:rPr>
                <a:t>: </a:t>
              </a:r>
              <a:r>
                <a:rPr lang="en-US" sz="1200" smtClean="0">
                  <a:solidFill>
                    <a:srgbClr val="31332B"/>
                  </a:solidFill>
                  <a:hlinkClick r:id="rId5"/>
                </a:rPr>
                <a:t>www.outokumpu.com/newsletter</a:t>
              </a:r>
              <a:endParaRPr lang="en-US" sz="1200" dirty="0" smtClean="0">
                <a:solidFill>
                  <a:srgbClr val="31332B"/>
                </a:solidFill>
              </a:endParaRPr>
            </a:p>
          </p:txBody>
        </p:sp>
        <p:grpSp>
          <p:nvGrpSpPr>
            <p:cNvPr id="63" name="Ryhmitä 62"/>
            <p:cNvGrpSpPr/>
            <p:nvPr/>
          </p:nvGrpSpPr>
          <p:grpSpPr>
            <a:xfrm>
              <a:off x="3582401" y="593375"/>
              <a:ext cx="469900" cy="469900"/>
              <a:chOff x="1068051" y="2036184"/>
              <a:chExt cx="473691" cy="467266"/>
            </a:xfrm>
          </p:grpSpPr>
          <p:sp>
            <p:nvSpPr>
              <p:cNvPr id="64" name="Suorakulmio 63"/>
              <p:cNvSpPr/>
              <p:nvPr/>
            </p:nvSpPr>
            <p:spPr>
              <a:xfrm>
                <a:off x="1068051" y="2036184"/>
                <a:ext cx="473691" cy="46726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27000" tIns="0" rIns="0" bIns="0" rtlCol="0" anchor="ctr"/>
              <a:lstStyle/>
              <a:p>
                <a:endParaRPr lang="en-US" sz="1200" kern="1400" dirty="0">
                  <a:solidFill>
                    <a:schemeClr val="bg1"/>
                  </a:solidFill>
                </a:endParaRPr>
              </a:p>
            </p:txBody>
          </p:sp>
          <p:cxnSp>
            <p:nvCxnSpPr>
              <p:cNvPr id="65" name="Straight Arrow Connector 36"/>
              <p:cNvCxnSpPr/>
              <p:nvPr/>
            </p:nvCxnSpPr>
            <p:spPr>
              <a:xfrm>
                <a:off x="1237778" y="2267121"/>
                <a:ext cx="159637" cy="0"/>
              </a:xfrm>
              <a:prstGeom prst="straightConnector1">
                <a:avLst/>
              </a:prstGeom>
              <a:ln w="28575" cap="rnd" cmpd="sng">
                <a:solidFill>
                  <a:srgbClr val="FFFFFF"/>
                </a:solidFill>
                <a:tailEnd type="arrow" w="lg" len="med"/>
              </a:ln>
              <a:effectLst/>
            </p:spPr>
            <p:style>
              <a:lnRef idx="2">
                <a:schemeClr val="accent1"/>
              </a:lnRef>
              <a:fillRef idx="0">
                <a:schemeClr val="accent1"/>
              </a:fillRef>
              <a:effectRef idx="1">
                <a:schemeClr val="accent1"/>
              </a:effectRef>
              <a:fontRef idx="minor">
                <a:schemeClr val="tx1"/>
              </a:fontRef>
            </p:style>
          </p:cxnSp>
          <p:sp>
            <p:nvSpPr>
              <p:cNvPr id="66" name="Suorakulmio 65"/>
              <p:cNvSpPr/>
              <p:nvPr/>
            </p:nvSpPr>
            <p:spPr>
              <a:xfrm>
                <a:off x="1068051" y="2036184"/>
                <a:ext cx="473691" cy="467266"/>
              </a:xfrm>
              <a:prstGeom prst="rect">
                <a:avLst/>
              </a:prstGeom>
              <a:solidFill>
                <a:schemeClr val="accent5">
                  <a:alpha val="0"/>
                </a:schemeClr>
              </a:solidFill>
              <a:ln>
                <a:noFill/>
              </a:ln>
              <a:effectLst/>
            </p:spPr>
            <p:style>
              <a:lnRef idx="1">
                <a:schemeClr val="accent1"/>
              </a:lnRef>
              <a:fillRef idx="3">
                <a:schemeClr val="accent1"/>
              </a:fillRef>
              <a:effectRef idx="2">
                <a:schemeClr val="accent1"/>
              </a:effectRef>
              <a:fontRef idx="minor">
                <a:schemeClr val="lt1"/>
              </a:fontRef>
            </p:style>
            <p:txBody>
              <a:bodyPr lIns="127000" tIns="0" rIns="0" bIns="0" rtlCol="0" anchor="ctr"/>
              <a:lstStyle/>
              <a:p>
                <a:endParaRPr lang="en-US" sz="1200" kern="1400" dirty="0">
                  <a:solidFill>
                    <a:schemeClr val="bg1"/>
                  </a:solidFill>
                </a:endParaRPr>
              </a:p>
            </p:txBody>
          </p:sp>
        </p:grpSp>
      </p:grpSp>
      <p:grpSp>
        <p:nvGrpSpPr>
          <p:cNvPr id="73" name="Ryhmitä 72"/>
          <p:cNvGrpSpPr/>
          <p:nvPr/>
        </p:nvGrpSpPr>
        <p:grpSpPr>
          <a:xfrm>
            <a:off x="4011026" y="2362897"/>
            <a:ext cx="4736099" cy="469900"/>
            <a:chOff x="3582401" y="593375"/>
            <a:chExt cx="4736099" cy="469900"/>
          </a:xfrm>
        </p:grpSpPr>
        <p:sp>
          <p:nvSpPr>
            <p:cNvPr id="74" name="Suorakulmio 73"/>
            <p:cNvSpPr/>
            <p:nvPr/>
          </p:nvSpPr>
          <p:spPr>
            <a:xfrm>
              <a:off x="4052301" y="593375"/>
              <a:ext cx="4266199" cy="4699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wrap="square" lIns="127000" tIns="0" rIns="0" bIns="0" rtlCol="0" anchor="ctr" anchorCtr="0"/>
            <a:lstStyle/>
            <a:p>
              <a:pPr>
                <a:lnSpc>
                  <a:spcPts val="1100"/>
                </a:lnSpc>
                <a:spcAft>
                  <a:spcPts val="600"/>
                </a:spcAft>
              </a:pPr>
              <a:r>
                <a:rPr lang="en-US" sz="1200" dirty="0" smtClean="0">
                  <a:solidFill>
                    <a:srgbClr val="009EE8"/>
                  </a:solidFill>
                </a:rPr>
                <a:t>Twitter:</a:t>
              </a:r>
              <a:r>
                <a:rPr lang="en-US" sz="1200" dirty="0" smtClean="0">
                  <a:solidFill>
                    <a:srgbClr val="31332B"/>
                  </a:solidFill>
                </a:rPr>
                <a:t> </a:t>
              </a:r>
              <a:r>
                <a:rPr lang="en-US" sz="1200" dirty="0" smtClean="0">
                  <a:solidFill>
                    <a:srgbClr val="31332B"/>
                  </a:solidFill>
                  <a:hlinkClick r:id="rId6"/>
                </a:rPr>
                <a:t>twitter.com/</a:t>
              </a:r>
              <a:r>
                <a:rPr lang="en-US" sz="1200" dirty="0" err="1" smtClean="0">
                  <a:solidFill>
                    <a:srgbClr val="31332B"/>
                  </a:solidFill>
                  <a:hlinkClick r:id="rId6"/>
                </a:rPr>
                <a:t>outokumpu</a:t>
              </a:r>
              <a:endParaRPr lang="en-US" sz="1200" dirty="0" smtClean="0">
                <a:solidFill>
                  <a:srgbClr val="31332B"/>
                </a:solidFill>
              </a:endParaRPr>
            </a:p>
          </p:txBody>
        </p:sp>
        <p:grpSp>
          <p:nvGrpSpPr>
            <p:cNvPr id="75" name="Ryhmitä 74"/>
            <p:cNvGrpSpPr/>
            <p:nvPr/>
          </p:nvGrpSpPr>
          <p:grpSpPr>
            <a:xfrm>
              <a:off x="3582401" y="593375"/>
              <a:ext cx="469900" cy="469900"/>
              <a:chOff x="1068051" y="2036184"/>
              <a:chExt cx="473691" cy="467266"/>
            </a:xfrm>
          </p:grpSpPr>
          <p:sp>
            <p:nvSpPr>
              <p:cNvPr id="76" name="Suorakulmio 75"/>
              <p:cNvSpPr/>
              <p:nvPr/>
            </p:nvSpPr>
            <p:spPr>
              <a:xfrm>
                <a:off x="1068051" y="2036184"/>
                <a:ext cx="473691" cy="46726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27000" tIns="0" rIns="0" bIns="0" rtlCol="0" anchor="ctr"/>
              <a:lstStyle/>
              <a:p>
                <a:endParaRPr lang="en-US" sz="1200" kern="1400" dirty="0">
                  <a:solidFill>
                    <a:schemeClr val="bg1"/>
                  </a:solidFill>
                </a:endParaRPr>
              </a:p>
            </p:txBody>
          </p:sp>
          <p:cxnSp>
            <p:nvCxnSpPr>
              <p:cNvPr id="77" name="Straight Arrow Connector 36"/>
              <p:cNvCxnSpPr/>
              <p:nvPr/>
            </p:nvCxnSpPr>
            <p:spPr>
              <a:xfrm>
                <a:off x="1237778" y="2267121"/>
                <a:ext cx="159637" cy="0"/>
              </a:xfrm>
              <a:prstGeom prst="straightConnector1">
                <a:avLst/>
              </a:prstGeom>
              <a:ln w="28575" cap="rnd" cmpd="sng">
                <a:solidFill>
                  <a:srgbClr val="FFFFFF"/>
                </a:solidFill>
                <a:tailEnd type="arrow" w="lg" len="med"/>
              </a:ln>
              <a:effectLst/>
            </p:spPr>
            <p:style>
              <a:lnRef idx="2">
                <a:schemeClr val="accent1"/>
              </a:lnRef>
              <a:fillRef idx="0">
                <a:schemeClr val="accent1"/>
              </a:fillRef>
              <a:effectRef idx="1">
                <a:schemeClr val="accent1"/>
              </a:effectRef>
              <a:fontRef idx="minor">
                <a:schemeClr val="tx1"/>
              </a:fontRef>
            </p:style>
          </p:cxnSp>
          <p:sp>
            <p:nvSpPr>
              <p:cNvPr id="78" name="Suorakulmio 77"/>
              <p:cNvSpPr/>
              <p:nvPr/>
            </p:nvSpPr>
            <p:spPr>
              <a:xfrm>
                <a:off x="1068051" y="2036184"/>
                <a:ext cx="473691" cy="467266"/>
              </a:xfrm>
              <a:prstGeom prst="rect">
                <a:avLst/>
              </a:prstGeom>
              <a:solidFill>
                <a:schemeClr val="accent5">
                  <a:alpha val="0"/>
                </a:schemeClr>
              </a:solidFill>
              <a:ln>
                <a:noFill/>
              </a:ln>
              <a:effectLst/>
            </p:spPr>
            <p:style>
              <a:lnRef idx="1">
                <a:schemeClr val="accent1"/>
              </a:lnRef>
              <a:fillRef idx="3">
                <a:schemeClr val="accent1"/>
              </a:fillRef>
              <a:effectRef idx="2">
                <a:schemeClr val="accent1"/>
              </a:effectRef>
              <a:fontRef idx="minor">
                <a:schemeClr val="lt1"/>
              </a:fontRef>
            </p:style>
            <p:txBody>
              <a:bodyPr lIns="127000" tIns="0" rIns="0" bIns="0" rtlCol="0" anchor="ctr"/>
              <a:lstStyle/>
              <a:p>
                <a:endParaRPr lang="en-US" sz="1200" kern="1400" dirty="0">
                  <a:solidFill>
                    <a:schemeClr val="bg1"/>
                  </a:solidFill>
                </a:endParaRPr>
              </a:p>
            </p:txBody>
          </p:sp>
        </p:grpSp>
      </p:grpSp>
      <p:grpSp>
        <p:nvGrpSpPr>
          <p:cNvPr id="79" name="Ryhmitä 78"/>
          <p:cNvGrpSpPr/>
          <p:nvPr/>
        </p:nvGrpSpPr>
        <p:grpSpPr>
          <a:xfrm>
            <a:off x="4011026" y="2868071"/>
            <a:ext cx="4736099" cy="469900"/>
            <a:chOff x="3582401" y="593375"/>
            <a:chExt cx="4736099" cy="469900"/>
          </a:xfrm>
        </p:grpSpPr>
        <p:sp>
          <p:nvSpPr>
            <p:cNvPr id="80" name="Suorakulmio 79"/>
            <p:cNvSpPr/>
            <p:nvPr/>
          </p:nvSpPr>
          <p:spPr>
            <a:xfrm>
              <a:off x="4052301" y="593375"/>
              <a:ext cx="4266199" cy="4699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wrap="square" lIns="127000" tIns="0" rIns="0" bIns="0" rtlCol="0" anchor="ctr" anchorCtr="0"/>
            <a:lstStyle/>
            <a:p>
              <a:pPr>
                <a:lnSpc>
                  <a:spcPts val="1100"/>
                </a:lnSpc>
                <a:spcAft>
                  <a:spcPts val="600"/>
                </a:spcAft>
              </a:pPr>
              <a:r>
                <a:rPr lang="en-US" sz="1200" dirty="0" smtClean="0">
                  <a:solidFill>
                    <a:srgbClr val="009EE8"/>
                  </a:solidFill>
                </a:rPr>
                <a:t>Facebook: </a:t>
              </a:r>
              <a:r>
                <a:rPr lang="en-US" sz="1200" dirty="0" smtClean="0">
                  <a:solidFill>
                    <a:srgbClr val="31332B"/>
                  </a:solidFill>
                  <a:hlinkClick r:id="rId7"/>
                </a:rPr>
                <a:t>www.facebook.com/OutokumpuGroup</a:t>
              </a:r>
              <a:r>
                <a:rPr lang="en-US" sz="1200" dirty="0" smtClean="0">
                  <a:solidFill>
                    <a:srgbClr val="31332B"/>
                  </a:solidFill>
                </a:rPr>
                <a:t> </a:t>
              </a:r>
            </a:p>
          </p:txBody>
        </p:sp>
        <p:grpSp>
          <p:nvGrpSpPr>
            <p:cNvPr id="81" name="Ryhmitä 80"/>
            <p:cNvGrpSpPr/>
            <p:nvPr/>
          </p:nvGrpSpPr>
          <p:grpSpPr>
            <a:xfrm>
              <a:off x="3582401" y="593375"/>
              <a:ext cx="469900" cy="469900"/>
              <a:chOff x="1068051" y="2036184"/>
              <a:chExt cx="473691" cy="467266"/>
            </a:xfrm>
          </p:grpSpPr>
          <p:sp>
            <p:nvSpPr>
              <p:cNvPr id="82" name="Suorakulmio 81"/>
              <p:cNvSpPr/>
              <p:nvPr/>
            </p:nvSpPr>
            <p:spPr>
              <a:xfrm>
                <a:off x="1068051" y="2036184"/>
                <a:ext cx="473691" cy="46726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27000" tIns="0" rIns="0" bIns="0" rtlCol="0" anchor="ctr"/>
              <a:lstStyle/>
              <a:p>
                <a:endParaRPr lang="en-US" sz="1200" kern="1400" dirty="0">
                  <a:solidFill>
                    <a:schemeClr val="bg1"/>
                  </a:solidFill>
                </a:endParaRPr>
              </a:p>
            </p:txBody>
          </p:sp>
          <p:cxnSp>
            <p:nvCxnSpPr>
              <p:cNvPr id="83" name="Straight Arrow Connector 36"/>
              <p:cNvCxnSpPr/>
              <p:nvPr/>
            </p:nvCxnSpPr>
            <p:spPr>
              <a:xfrm>
                <a:off x="1237778" y="2267121"/>
                <a:ext cx="159637" cy="0"/>
              </a:xfrm>
              <a:prstGeom prst="straightConnector1">
                <a:avLst/>
              </a:prstGeom>
              <a:ln w="28575" cap="rnd" cmpd="sng">
                <a:solidFill>
                  <a:srgbClr val="FFFFFF"/>
                </a:solidFill>
                <a:tailEnd type="arrow" w="lg" len="med"/>
              </a:ln>
              <a:effectLst/>
            </p:spPr>
            <p:style>
              <a:lnRef idx="2">
                <a:schemeClr val="accent1"/>
              </a:lnRef>
              <a:fillRef idx="0">
                <a:schemeClr val="accent1"/>
              </a:fillRef>
              <a:effectRef idx="1">
                <a:schemeClr val="accent1"/>
              </a:effectRef>
              <a:fontRef idx="minor">
                <a:schemeClr val="tx1"/>
              </a:fontRef>
            </p:style>
          </p:cxnSp>
          <p:sp>
            <p:nvSpPr>
              <p:cNvPr id="84" name="Suorakulmio 83"/>
              <p:cNvSpPr/>
              <p:nvPr/>
            </p:nvSpPr>
            <p:spPr>
              <a:xfrm>
                <a:off x="1068051" y="2036184"/>
                <a:ext cx="473691" cy="467266"/>
              </a:xfrm>
              <a:prstGeom prst="rect">
                <a:avLst/>
              </a:prstGeom>
              <a:solidFill>
                <a:schemeClr val="accent5">
                  <a:alpha val="0"/>
                </a:schemeClr>
              </a:solidFill>
              <a:ln>
                <a:noFill/>
              </a:ln>
              <a:effectLst/>
            </p:spPr>
            <p:style>
              <a:lnRef idx="1">
                <a:schemeClr val="accent1"/>
              </a:lnRef>
              <a:fillRef idx="3">
                <a:schemeClr val="accent1"/>
              </a:fillRef>
              <a:effectRef idx="2">
                <a:schemeClr val="accent1"/>
              </a:effectRef>
              <a:fontRef idx="minor">
                <a:schemeClr val="lt1"/>
              </a:fontRef>
            </p:style>
            <p:txBody>
              <a:bodyPr lIns="127000" tIns="0" rIns="0" bIns="0" rtlCol="0" anchor="ctr"/>
              <a:lstStyle/>
              <a:p>
                <a:endParaRPr lang="en-US" sz="1200" kern="1400" dirty="0">
                  <a:solidFill>
                    <a:schemeClr val="bg1"/>
                  </a:solidFill>
                </a:endParaRPr>
              </a:p>
            </p:txBody>
          </p:sp>
        </p:grpSp>
      </p:grpSp>
      <p:grpSp>
        <p:nvGrpSpPr>
          <p:cNvPr id="85" name="Ryhmitä 84"/>
          <p:cNvGrpSpPr/>
          <p:nvPr/>
        </p:nvGrpSpPr>
        <p:grpSpPr>
          <a:xfrm>
            <a:off x="4011026" y="3373245"/>
            <a:ext cx="4736099" cy="469900"/>
            <a:chOff x="3582401" y="593375"/>
            <a:chExt cx="4736099" cy="469900"/>
          </a:xfrm>
        </p:grpSpPr>
        <p:sp>
          <p:nvSpPr>
            <p:cNvPr id="86" name="Suorakulmio 85"/>
            <p:cNvSpPr/>
            <p:nvPr/>
          </p:nvSpPr>
          <p:spPr>
            <a:xfrm>
              <a:off x="4052301" y="593375"/>
              <a:ext cx="4266199" cy="4699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wrap="square" lIns="127000" tIns="0" rIns="0" bIns="0" rtlCol="0" anchor="ctr" anchorCtr="0"/>
            <a:lstStyle/>
            <a:p>
              <a:pPr>
                <a:lnSpc>
                  <a:spcPts val="1100"/>
                </a:lnSpc>
                <a:spcAft>
                  <a:spcPts val="600"/>
                </a:spcAft>
              </a:pPr>
              <a:r>
                <a:rPr lang="en-US" sz="1200" dirty="0" smtClean="0">
                  <a:solidFill>
                    <a:srgbClr val="009EE8"/>
                  </a:solidFill>
                </a:rPr>
                <a:t>LinkedIn: </a:t>
              </a:r>
              <a:r>
                <a:rPr lang="en-US" sz="1200" dirty="0" smtClean="0">
                  <a:solidFill>
                    <a:srgbClr val="31332B"/>
                  </a:solidFill>
                  <a:hlinkClick r:id="rId8"/>
                </a:rPr>
                <a:t>www.linkedin.com/company/outokumpu</a:t>
              </a:r>
              <a:r>
                <a:rPr lang="en-US" sz="1200" dirty="0" smtClean="0">
                  <a:solidFill>
                    <a:srgbClr val="31332B"/>
                  </a:solidFill>
                </a:rPr>
                <a:t> </a:t>
              </a:r>
            </a:p>
          </p:txBody>
        </p:sp>
        <p:grpSp>
          <p:nvGrpSpPr>
            <p:cNvPr id="87" name="Ryhmitä 86"/>
            <p:cNvGrpSpPr/>
            <p:nvPr/>
          </p:nvGrpSpPr>
          <p:grpSpPr>
            <a:xfrm>
              <a:off x="3582401" y="593375"/>
              <a:ext cx="469900" cy="469900"/>
              <a:chOff x="1068051" y="2036184"/>
              <a:chExt cx="473691" cy="467266"/>
            </a:xfrm>
          </p:grpSpPr>
          <p:sp>
            <p:nvSpPr>
              <p:cNvPr id="88" name="Suorakulmio 87"/>
              <p:cNvSpPr/>
              <p:nvPr/>
            </p:nvSpPr>
            <p:spPr>
              <a:xfrm>
                <a:off x="1068051" y="2036184"/>
                <a:ext cx="473691" cy="46726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27000" tIns="0" rIns="0" bIns="0" rtlCol="0" anchor="ctr"/>
              <a:lstStyle/>
              <a:p>
                <a:endParaRPr lang="en-US" sz="1200" kern="1400" dirty="0">
                  <a:solidFill>
                    <a:schemeClr val="bg1"/>
                  </a:solidFill>
                </a:endParaRPr>
              </a:p>
            </p:txBody>
          </p:sp>
          <p:cxnSp>
            <p:nvCxnSpPr>
              <p:cNvPr id="89" name="Straight Arrow Connector 36"/>
              <p:cNvCxnSpPr/>
              <p:nvPr/>
            </p:nvCxnSpPr>
            <p:spPr>
              <a:xfrm>
                <a:off x="1237778" y="2267121"/>
                <a:ext cx="159637" cy="0"/>
              </a:xfrm>
              <a:prstGeom prst="straightConnector1">
                <a:avLst/>
              </a:prstGeom>
              <a:ln w="28575" cap="rnd" cmpd="sng">
                <a:solidFill>
                  <a:srgbClr val="FFFFFF"/>
                </a:solidFill>
                <a:tailEnd type="arrow" w="lg" len="med"/>
              </a:ln>
              <a:effectLst/>
            </p:spPr>
            <p:style>
              <a:lnRef idx="2">
                <a:schemeClr val="accent1"/>
              </a:lnRef>
              <a:fillRef idx="0">
                <a:schemeClr val="accent1"/>
              </a:fillRef>
              <a:effectRef idx="1">
                <a:schemeClr val="accent1"/>
              </a:effectRef>
              <a:fontRef idx="minor">
                <a:schemeClr val="tx1"/>
              </a:fontRef>
            </p:style>
          </p:cxnSp>
          <p:sp>
            <p:nvSpPr>
              <p:cNvPr id="90" name="Suorakulmio 89"/>
              <p:cNvSpPr/>
              <p:nvPr/>
            </p:nvSpPr>
            <p:spPr>
              <a:xfrm>
                <a:off x="1068051" y="2036184"/>
                <a:ext cx="473691" cy="467266"/>
              </a:xfrm>
              <a:prstGeom prst="rect">
                <a:avLst/>
              </a:prstGeom>
              <a:solidFill>
                <a:schemeClr val="accent5">
                  <a:alpha val="0"/>
                </a:schemeClr>
              </a:solidFill>
              <a:ln>
                <a:noFill/>
              </a:ln>
              <a:effectLst/>
            </p:spPr>
            <p:style>
              <a:lnRef idx="1">
                <a:schemeClr val="accent1"/>
              </a:lnRef>
              <a:fillRef idx="3">
                <a:schemeClr val="accent1"/>
              </a:fillRef>
              <a:effectRef idx="2">
                <a:schemeClr val="accent1"/>
              </a:effectRef>
              <a:fontRef idx="minor">
                <a:schemeClr val="lt1"/>
              </a:fontRef>
            </p:style>
            <p:txBody>
              <a:bodyPr lIns="127000" tIns="0" rIns="0" bIns="0" rtlCol="0" anchor="ctr"/>
              <a:lstStyle/>
              <a:p>
                <a:endParaRPr lang="en-US" sz="1200" kern="1400" dirty="0">
                  <a:solidFill>
                    <a:schemeClr val="bg1"/>
                  </a:solidFill>
                </a:endParaRPr>
              </a:p>
            </p:txBody>
          </p:sp>
        </p:grpSp>
      </p:grpSp>
      <p:grpSp>
        <p:nvGrpSpPr>
          <p:cNvPr id="91" name="Ryhmitä 90"/>
          <p:cNvGrpSpPr/>
          <p:nvPr/>
        </p:nvGrpSpPr>
        <p:grpSpPr>
          <a:xfrm>
            <a:off x="4011026" y="3878417"/>
            <a:ext cx="4736099" cy="469900"/>
            <a:chOff x="3582401" y="593375"/>
            <a:chExt cx="4736099" cy="469900"/>
          </a:xfrm>
        </p:grpSpPr>
        <p:sp>
          <p:nvSpPr>
            <p:cNvPr id="92" name="Suorakulmio 91"/>
            <p:cNvSpPr/>
            <p:nvPr/>
          </p:nvSpPr>
          <p:spPr>
            <a:xfrm>
              <a:off x="4052301" y="593375"/>
              <a:ext cx="4266199" cy="4699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wrap="square" lIns="127000" tIns="0" rIns="0" bIns="0" rtlCol="0" anchor="ctr" anchorCtr="0"/>
            <a:lstStyle/>
            <a:p>
              <a:pPr>
                <a:lnSpc>
                  <a:spcPts val="1100"/>
                </a:lnSpc>
                <a:spcAft>
                  <a:spcPts val="600"/>
                </a:spcAft>
              </a:pPr>
              <a:r>
                <a:rPr lang="en-US" sz="1200" dirty="0" smtClean="0">
                  <a:solidFill>
                    <a:srgbClr val="009EE8"/>
                  </a:solidFill>
                </a:rPr>
                <a:t>Youtube:</a:t>
              </a:r>
              <a:r>
                <a:rPr lang="en-US" sz="1200" dirty="0" smtClean="0">
                  <a:solidFill>
                    <a:srgbClr val="009EE8"/>
                  </a:solidFill>
                  <a:hlinkClick r:id="rId9" action="ppaction://hlinkfile"/>
                </a:rPr>
                <a:t> </a:t>
              </a:r>
              <a:r>
                <a:rPr lang="en-US" sz="1200" dirty="0" smtClean="0">
                  <a:solidFill>
                    <a:srgbClr val="31332B"/>
                  </a:solidFill>
                  <a:hlinkClick r:id="rId10"/>
                </a:rPr>
                <a:t>https://www.youtube.com/outokumpu</a:t>
              </a:r>
              <a:r>
                <a:rPr lang="en-US" sz="1200" dirty="0" smtClean="0">
                  <a:solidFill>
                    <a:srgbClr val="31332B"/>
                  </a:solidFill>
                  <a:hlinkClick r:id="rId9" action="ppaction://hlinkfile"/>
                </a:rPr>
                <a:t> </a:t>
              </a:r>
              <a:endParaRPr lang="en-US" sz="1200" dirty="0" smtClean="0">
                <a:solidFill>
                  <a:srgbClr val="31332B"/>
                </a:solidFill>
              </a:endParaRPr>
            </a:p>
          </p:txBody>
        </p:sp>
        <p:grpSp>
          <p:nvGrpSpPr>
            <p:cNvPr id="93" name="Ryhmitä 92"/>
            <p:cNvGrpSpPr/>
            <p:nvPr/>
          </p:nvGrpSpPr>
          <p:grpSpPr>
            <a:xfrm>
              <a:off x="3582401" y="593375"/>
              <a:ext cx="469900" cy="469900"/>
              <a:chOff x="1068051" y="2036184"/>
              <a:chExt cx="473691" cy="467266"/>
            </a:xfrm>
          </p:grpSpPr>
          <p:sp>
            <p:nvSpPr>
              <p:cNvPr id="94" name="Suorakulmio 93"/>
              <p:cNvSpPr/>
              <p:nvPr/>
            </p:nvSpPr>
            <p:spPr>
              <a:xfrm>
                <a:off x="1068051" y="2036184"/>
                <a:ext cx="473691" cy="46726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27000" tIns="0" rIns="0" bIns="0" rtlCol="0" anchor="ctr"/>
              <a:lstStyle/>
              <a:p>
                <a:endParaRPr lang="en-US" sz="1200" kern="1400" dirty="0">
                  <a:solidFill>
                    <a:schemeClr val="bg1"/>
                  </a:solidFill>
                </a:endParaRPr>
              </a:p>
            </p:txBody>
          </p:sp>
          <p:cxnSp>
            <p:nvCxnSpPr>
              <p:cNvPr id="95" name="Straight Arrow Connector 36"/>
              <p:cNvCxnSpPr/>
              <p:nvPr/>
            </p:nvCxnSpPr>
            <p:spPr>
              <a:xfrm>
                <a:off x="1237778" y="2267121"/>
                <a:ext cx="159637" cy="0"/>
              </a:xfrm>
              <a:prstGeom prst="straightConnector1">
                <a:avLst/>
              </a:prstGeom>
              <a:ln w="28575" cap="rnd" cmpd="sng">
                <a:solidFill>
                  <a:srgbClr val="FFFFFF"/>
                </a:solidFill>
                <a:tailEnd type="arrow" w="lg" len="med"/>
              </a:ln>
              <a:effectLst/>
            </p:spPr>
            <p:style>
              <a:lnRef idx="2">
                <a:schemeClr val="accent1"/>
              </a:lnRef>
              <a:fillRef idx="0">
                <a:schemeClr val="accent1"/>
              </a:fillRef>
              <a:effectRef idx="1">
                <a:schemeClr val="accent1"/>
              </a:effectRef>
              <a:fontRef idx="minor">
                <a:schemeClr val="tx1"/>
              </a:fontRef>
            </p:style>
          </p:cxnSp>
          <p:sp>
            <p:nvSpPr>
              <p:cNvPr id="96" name="Suorakulmio 95"/>
              <p:cNvSpPr/>
              <p:nvPr/>
            </p:nvSpPr>
            <p:spPr>
              <a:xfrm>
                <a:off x="1068051" y="2036184"/>
                <a:ext cx="473691" cy="467266"/>
              </a:xfrm>
              <a:prstGeom prst="rect">
                <a:avLst/>
              </a:prstGeom>
              <a:solidFill>
                <a:schemeClr val="accent5">
                  <a:alpha val="0"/>
                </a:schemeClr>
              </a:solidFill>
              <a:ln>
                <a:noFill/>
              </a:ln>
              <a:effectLst/>
            </p:spPr>
            <p:style>
              <a:lnRef idx="1">
                <a:schemeClr val="accent1"/>
              </a:lnRef>
              <a:fillRef idx="3">
                <a:schemeClr val="accent1"/>
              </a:fillRef>
              <a:effectRef idx="2">
                <a:schemeClr val="accent1"/>
              </a:effectRef>
              <a:fontRef idx="minor">
                <a:schemeClr val="lt1"/>
              </a:fontRef>
            </p:style>
            <p:txBody>
              <a:bodyPr lIns="127000" tIns="0" rIns="0" bIns="0" rtlCol="0" anchor="ctr"/>
              <a:lstStyle/>
              <a:p>
                <a:endParaRPr lang="en-US" sz="1200" kern="1400" dirty="0">
                  <a:solidFill>
                    <a:schemeClr val="bg1"/>
                  </a:solidFill>
                </a:endParaRPr>
              </a:p>
            </p:txBody>
          </p:sp>
        </p:grpSp>
      </p:grpSp>
    </p:spTree>
    <p:extLst>
      <p:ext uri="{BB962C8B-B14F-4D97-AF65-F5344CB8AC3E}">
        <p14:creationId xmlns:p14="http://schemas.microsoft.com/office/powerpoint/2010/main" val="342629166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2" name="Kuva 1" descr="energ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814" y="1331113"/>
            <a:ext cx="1509529" cy="1509529"/>
          </a:xfrm>
          <a:prstGeom prst="rect">
            <a:avLst/>
          </a:prstGeom>
        </p:spPr>
      </p:pic>
      <p:pic>
        <p:nvPicPr>
          <p:cNvPr id="3" name="Kuva 2" descr="chemical.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51203" y="1319451"/>
            <a:ext cx="1527341" cy="1527341"/>
          </a:xfrm>
          <a:prstGeom prst="rect">
            <a:avLst/>
          </a:prstGeom>
        </p:spPr>
      </p:pic>
      <p:pic>
        <p:nvPicPr>
          <p:cNvPr id="4" name="Kuva 3" descr="ventilation.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1367" y="1319451"/>
            <a:ext cx="1515233" cy="1515233"/>
          </a:xfrm>
          <a:prstGeom prst="rect">
            <a:avLst/>
          </a:prstGeom>
        </p:spPr>
      </p:pic>
      <p:pic>
        <p:nvPicPr>
          <p:cNvPr id="7" name="Kuva 6" descr="oil.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35116" y="1319451"/>
            <a:ext cx="1524482" cy="1524482"/>
          </a:xfrm>
          <a:prstGeom prst="rect">
            <a:avLst/>
          </a:prstGeom>
        </p:spPr>
      </p:pic>
      <p:pic>
        <p:nvPicPr>
          <p:cNvPr id="8" name="Kuva 7" descr="pulp.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25260" y="1319451"/>
            <a:ext cx="1521837" cy="1521837"/>
          </a:xfrm>
          <a:prstGeom prst="rect">
            <a:avLst/>
          </a:prstGeom>
        </p:spPr>
      </p:pic>
      <p:pic>
        <p:nvPicPr>
          <p:cNvPr id="9" name="Kuva 8" descr="NB_0004 copy.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41367" y="2903572"/>
            <a:ext cx="1539041" cy="1539041"/>
          </a:xfrm>
          <a:prstGeom prst="rect">
            <a:avLst/>
          </a:prstGeom>
        </p:spPr>
      </p:pic>
      <p:pic>
        <p:nvPicPr>
          <p:cNvPr id="10" name="Kuva 9" descr="OK_Delhi_Reference_DelhiMetro_NS2B1159 copy.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54546" y="2903571"/>
            <a:ext cx="1539041" cy="1539041"/>
          </a:xfrm>
          <a:prstGeom prst="rect">
            <a:avLst/>
          </a:prstGeom>
        </p:spPr>
      </p:pic>
      <p:pic>
        <p:nvPicPr>
          <p:cNvPr id="11" name="Kuva 10" descr="Outokumpu-Kitchen-Girl-156-HR_cmyk copy.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26203" y="2903570"/>
            <a:ext cx="1539041" cy="1539041"/>
          </a:xfrm>
          <a:prstGeom prst="rect">
            <a:avLst/>
          </a:prstGeom>
        </p:spPr>
      </p:pic>
      <p:pic>
        <p:nvPicPr>
          <p:cNvPr id="12" name="Kuva 11" descr="182000740_burjkhalifa copy.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62225" y="2903569"/>
            <a:ext cx="1523117" cy="1523117"/>
          </a:xfrm>
          <a:prstGeom prst="rect">
            <a:avLst/>
          </a:prstGeom>
        </p:spPr>
      </p:pic>
      <p:sp>
        <p:nvSpPr>
          <p:cNvPr id="5" name="Otsikko 4"/>
          <p:cNvSpPr>
            <a:spLocks noGrp="1"/>
          </p:cNvSpPr>
          <p:nvPr>
            <p:ph type="title"/>
          </p:nvPr>
        </p:nvSpPr>
        <p:spPr/>
        <p:txBody>
          <a:bodyPr/>
          <a:lstStyle/>
          <a:p>
            <a:pPr>
              <a:lnSpc>
                <a:spcPts val="4000"/>
              </a:lnSpc>
            </a:pPr>
            <a:r>
              <a:rPr lang="en-US" dirty="0" smtClean="0">
                <a:solidFill>
                  <a:schemeClr val="bg1"/>
                </a:solidFill>
              </a:rPr>
              <a:t>Stainless steels are everywhere </a:t>
            </a:r>
            <a:br>
              <a:rPr lang="en-US" dirty="0" smtClean="0">
                <a:solidFill>
                  <a:schemeClr val="bg1"/>
                </a:solidFill>
              </a:rPr>
            </a:br>
            <a:r>
              <a:rPr lang="en-US" dirty="0" smtClean="0">
                <a:solidFill>
                  <a:schemeClr val="bg1"/>
                </a:solidFill>
              </a:rPr>
              <a:t>and for almost every need</a:t>
            </a:r>
            <a:endParaRPr lang="en-US" dirty="0">
              <a:solidFill>
                <a:schemeClr val="bg1"/>
              </a:solidFill>
            </a:endParaRPr>
          </a:p>
        </p:txBody>
      </p:sp>
      <p:sp>
        <p:nvSpPr>
          <p:cNvPr id="69" name="Tekstiruutu 68">
            <a:hlinkClick r:id="" action="ppaction://noaction"/>
          </p:cNvPr>
          <p:cNvSpPr txBox="1"/>
          <p:nvPr/>
        </p:nvSpPr>
        <p:spPr>
          <a:xfrm>
            <a:off x="3846869" y="2199684"/>
            <a:ext cx="1515230" cy="635000"/>
          </a:xfrm>
          <a:prstGeom prst="rect">
            <a:avLst/>
          </a:prstGeom>
          <a:solidFill>
            <a:srgbClr val="191A16">
              <a:alpha val="73000"/>
            </a:srgbClr>
          </a:solidFill>
          <a:ln>
            <a:noFill/>
          </a:ln>
        </p:spPr>
        <p:txBody>
          <a:bodyPr wrap="square" lIns="381000" tIns="0" rIns="0" bIns="0" rtlCol="0" anchor="ctr" anchorCtr="0">
            <a:noAutofit/>
          </a:bodyPr>
          <a:lstStyle/>
          <a:p>
            <a:r>
              <a:rPr lang="en-US" sz="1200" dirty="0" smtClean="0">
                <a:solidFill>
                  <a:srgbClr val="FFFFFF"/>
                </a:solidFill>
                <a:latin typeface="+mj-lt"/>
                <a:cs typeface="TeeFranklinForever-Medium"/>
              </a:rPr>
              <a:t>Heating, cooling </a:t>
            </a:r>
            <a:br>
              <a:rPr lang="en-US" sz="1200" dirty="0" smtClean="0">
                <a:solidFill>
                  <a:srgbClr val="FFFFFF"/>
                </a:solidFill>
                <a:latin typeface="+mj-lt"/>
                <a:cs typeface="TeeFranklinForever-Medium"/>
              </a:rPr>
            </a:br>
            <a:r>
              <a:rPr lang="en-US" sz="1200" dirty="0" smtClean="0">
                <a:solidFill>
                  <a:srgbClr val="FFFFFF"/>
                </a:solidFill>
                <a:latin typeface="+mj-lt"/>
                <a:cs typeface="TeeFranklinForever-Medium"/>
              </a:rPr>
              <a:t>&amp; ventilation</a:t>
            </a:r>
            <a:endParaRPr lang="en-US" sz="1200" dirty="0">
              <a:solidFill>
                <a:srgbClr val="FFFFFF"/>
              </a:solidFill>
              <a:latin typeface="+mj-lt"/>
              <a:cs typeface="TeeFranklinForever-Medium"/>
            </a:endParaRPr>
          </a:p>
        </p:txBody>
      </p:sp>
      <p:sp>
        <p:nvSpPr>
          <p:cNvPr id="72" name="Tekstiruutu 71">
            <a:hlinkClick r:id="" action="ppaction://noaction"/>
          </p:cNvPr>
          <p:cNvSpPr txBox="1"/>
          <p:nvPr/>
        </p:nvSpPr>
        <p:spPr>
          <a:xfrm>
            <a:off x="5444368" y="2199684"/>
            <a:ext cx="1515230" cy="635000"/>
          </a:xfrm>
          <a:prstGeom prst="rect">
            <a:avLst/>
          </a:prstGeom>
          <a:solidFill>
            <a:srgbClr val="191A16">
              <a:alpha val="73000"/>
            </a:srgbClr>
          </a:solidFill>
          <a:ln>
            <a:noFill/>
          </a:ln>
        </p:spPr>
        <p:txBody>
          <a:bodyPr wrap="square" lIns="381000" tIns="0" rIns="0" bIns="0" rtlCol="0" anchor="ctr" anchorCtr="0">
            <a:noAutofit/>
          </a:bodyPr>
          <a:lstStyle/>
          <a:p>
            <a:r>
              <a:rPr lang="en-US" sz="1200" dirty="0" smtClean="0">
                <a:solidFill>
                  <a:srgbClr val="FFFFFF"/>
                </a:solidFill>
                <a:latin typeface="+mj-lt"/>
                <a:cs typeface="TeeFranklinForever-Medium"/>
              </a:rPr>
              <a:t>Oil &amp; gas</a:t>
            </a:r>
            <a:endParaRPr lang="en-US" sz="1200" dirty="0">
              <a:solidFill>
                <a:srgbClr val="FFFFFF"/>
              </a:solidFill>
              <a:latin typeface="+mj-lt"/>
              <a:cs typeface="TeeFranklinForever-Medium"/>
            </a:endParaRPr>
          </a:p>
        </p:txBody>
      </p:sp>
      <p:sp>
        <p:nvSpPr>
          <p:cNvPr id="75" name="Tekstiruutu 74">
            <a:hlinkClick r:id="" action="ppaction://noaction"/>
          </p:cNvPr>
          <p:cNvSpPr txBox="1"/>
          <p:nvPr/>
        </p:nvSpPr>
        <p:spPr>
          <a:xfrm>
            <a:off x="7025260" y="2199684"/>
            <a:ext cx="1515230" cy="635000"/>
          </a:xfrm>
          <a:prstGeom prst="rect">
            <a:avLst/>
          </a:prstGeom>
          <a:solidFill>
            <a:srgbClr val="191A16">
              <a:alpha val="73000"/>
            </a:srgbClr>
          </a:solidFill>
          <a:ln>
            <a:noFill/>
          </a:ln>
        </p:spPr>
        <p:txBody>
          <a:bodyPr wrap="square" lIns="381000" tIns="0" rIns="0" bIns="0" rtlCol="0" anchor="ctr" anchorCtr="0">
            <a:noAutofit/>
          </a:bodyPr>
          <a:lstStyle/>
          <a:p>
            <a:r>
              <a:rPr lang="en-US" sz="1200" dirty="0" smtClean="0">
                <a:solidFill>
                  <a:srgbClr val="FFFFFF"/>
                </a:solidFill>
                <a:latin typeface="+mj-lt"/>
                <a:cs typeface="TeeFranklinForever-Medium"/>
              </a:rPr>
              <a:t>Pulp &amp; paper</a:t>
            </a:r>
            <a:endParaRPr lang="en-US" sz="1200" dirty="0">
              <a:solidFill>
                <a:srgbClr val="FFFFFF"/>
              </a:solidFill>
              <a:latin typeface="+mj-lt"/>
              <a:cs typeface="TeeFranklinForever-Medium"/>
            </a:endParaRPr>
          </a:p>
        </p:txBody>
      </p:sp>
      <p:sp>
        <p:nvSpPr>
          <p:cNvPr id="78" name="Tekstiruutu 77">
            <a:hlinkClick r:id="" action="ppaction://noaction"/>
          </p:cNvPr>
          <p:cNvSpPr txBox="1"/>
          <p:nvPr/>
        </p:nvSpPr>
        <p:spPr>
          <a:xfrm>
            <a:off x="2263315" y="2199684"/>
            <a:ext cx="1515230" cy="635000"/>
          </a:xfrm>
          <a:prstGeom prst="rect">
            <a:avLst/>
          </a:prstGeom>
          <a:solidFill>
            <a:srgbClr val="191A16">
              <a:alpha val="73000"/>
            </a:srgbClr>
          </a:solidFill>
          <a:ln>
            <a:noFill/>
          </a:ln>
        </p:spPr>
        <p:txBody>
          <a:bodyPr wrap="square" lIns="381000" tIns="0" rIns="0" bIns="0" rtlCol="0" anchor="ctr" anchorCtr="0">
            <a:noAutofit/>
          </a:bodyPr>
          <a:lstStyle/>
          <a:p>
            <a:r>
              <a:rPr lang="en-US" sz="1200" dirty="0" smtClean="0">
                <a:solidFill>
                  <a:srgbClr val="FFFFFF"/>
                </a:solidFill>
                <a:latin typeface="+mj-lt"/>
                <a:cs typeface="TeeFranklinForever-Medium"/>
              </a:rPr>
              <a:t>Chemical </a:t>
            </a:r>
            <a:br>
              <a:rPr lang="en-US" sz="1200" dirty="0" smtClean="0">
                <a:solidFill>
                  <a:srgbClr val="FFFFFF"/>
                </a:solidFill>
                <a:latin typeface="+mj-lt"/>
                <a:cs typeface="TeeFranklinForever-Medium"/>
              </a:rPr>
            </a:br>
            <a:r>
              <a:rPr lang="en-US" sz="1200" dirty="0" smtClean="0">
                <a:solidFill>
                  <a:srgbClr val="FFFFFF"/>
                </a:solidFill>
                <a:latin typeface="+mj-lt"/>
                <a:cs typeface="TeeFranklinForever-Medium"/>
              </a:rPr>
              <a:t>industries</a:t>
            </a:r>
            <a:endParaRPr lang="en-US" sz="1200" dirty="0">
              <a:solidFill>
                <a:srgbClr val="FFFFFF"/>
              </a:solidFill>
              <a:latin typeface="+mj-lt"/>
              <a:cs typeface="TeeFranklinForever-Medium"/>
            </a:endParaRPr>
          </a:p>
        </p:txBody>
      </p:sp>
      <p:sp>
        <p:nvSpPr>
          <p:cNvPr id="81" name="Tekstiruutu 80">
            <a:hlinkClick r:id="" action="ppaction://noaction"/>
          </p:cNvPr>
          <p:cNvSpPr txBox="1"/>
          <p:nvPr/>
        </p:nvSpPr>
        <p:spPr>
          <a:xfrm>
            <a:off x="670114" y="2199684"/>
            <a:ext cx="1515230" cy="635000"/>
          </a:xfrm>
          <a:prstGeom prst="rect">
            <a:avLst/>
          </a:prstGeom>
          <a:solidFill>
            <a:srgbClr val="191A16">
              <a:alpha val="73000"/>
            </a:srgbClr>
          </a:solidFill>
          <a:ln>
            <a:noFill/>
          </a:ln>
        </p:spPr>
        <p:txBody>
          <a:bodyPr wrap="square" lIns="381000" tIns="0" rIns="0" bIns="0" rtlCol="0" anchor="ctr" anchorCtr="0">
            <a:noAutofit/>
          </a:bodyPr>
          <a:lstStyle/>
          <a:p>
            <a:r>
              <a:rPr lang="en-US" sz="1200" dirty="0" smtClean="0">
                <a:solidFill>
                  <a:srgbClr val="FFFFFF"/>
                </a:solidFill>
                <a:latin typeface="+mj-lt"/>
                <a:cs typeface="TeeFranklinForever-Medium"/>
              </a:rPr>
              <a:t>Energy</a:t>
            </a:r>
            <a:endParaRPr lang="en-US" sz="1200" dirty="0">
              <a:solidFill>
                <a:srgbClr val="FFFFFF"/>
              </a:solidFill>
              <a:latin typeface="+mj-lt"/>
              <a:cs typeface="TeeFranklinForever-Medium"/>
            </a:endParaRPr>
          </a:p>
        </p:txBody>
      </p:sp>
      <p:sp>
        <p:nvSpPr>
          <p:cNvPr id="84" name="Tekstiruutu 83">
            <a:hlinkClick r:id="" action="ppaction://noaction"/>
          </p:cNvPr>
          <p:cNvSpPr txBox="1"/>
          <p:nvPr/>
        </p:nvSpPr>
        <p:spPr>
          <a:xfrm>
            <a:off x="662226" y="3810790"/>
            <a:ext cx="1523118" cy="635000"/>
          </a:xfrm>
          <a:prstGeom prst="rect">
            <a:avLst/>
          </a:prstGeom>
          <a:solidFill>
            <a:srgbClr val="191A16">
              <a:alpha val="73000"/>
            </a:srgbClr>
          </a:solidFill>
          <a:ln>
            <a:noFill/>
          </a:ln>
        </p:spPr>
        <p:txBody>
          <a:bodyPr wrap="square" lIns="381000" tIns="0" rIns="0" bIns="0" rtlCol="0" anchor="ctr" anchorCtr="0">
            <a:noAutofit/>
          </a:bodyPr>
          <a:lstStyle/>
          <a:p>
            <a:r>
              <a:rPr lang="en-US" sz="1200" dirty="0" smtClean="0">
                <a:solidFill>
                  <a:srgbClr val="FFFFFF"/>
                </a:solidFill>
                <a:latin typeface="+mj-lt"/>
                <a:cs typeface="TeeFranklinForever-Medium"/>
              </a:rPr>
              <a:t>Architecture, </a:t>
            </a:r>
            <a:br>
              <a:rPr lang="en-US" sz="1200" dirty="0" smtClean="0">
                <a:solidFill>
                  <a:srgbClr val="FFFFFF"/>
                </a:solidFill>
                <a:latin typeface="+mj-lt"/>
                <a:cs typeface="TeeFranklinForever-Medium"/>
              </a:rPr>
            </a:br>
            <a:r>
              <a:rPr lang="en-US" sz="1200" dirty="0" smtClean="0">
                <a:solidFill>
                  <a:srgbClr val="FFFFFF"/>
                </a:solidFill>
                <a:latin typeface="+mj-lt"/>
                <a:cs typeface="TeeFranklinForever-Medium"/>
              </a:rPr>
              <a:t>building &amp; infrastructure</a:t>
            </a:r>
            <a:endParaRPr lang="en-US" sz="1200" dirty="0">
              <a:solidFill>
                <a:srgbClr val="FFFFFF"/>
              </a:solidFill>
              <a:latin typeface="+mj-lt"/>
              <a:cs typeface="TeeFranklinForever-Medium"/>
            </a:endParaRPr>
          </a:p>
        </p:txBody>
      </p:sp>
      <p:sp>
        <p:nvSpPr>
          <p:cNvPr id="87" name="Tekstiruutu 86">
            <a:hlinkClick r:id="" action="ppaction://noaction"/>
          </p:cNvPr>
          <p:cNvSpPr txBox="1"/>
          <p:nvPr/>
        </p:nvSpPr>
        <p:spPr>
          <a:xfrm>
            <a:off x="2254545" y="3810790"/>
            <a:ext cx="1524000" cy="635000"/>
          </a:xfrm>
          <a:prstGeom prst="rect">
            <a:avLst/>
          </a:prstGeom>
          <a:solidFill>
            <a:srgbClr val="191A16">
              <a:alpha val="73000"/>
            </a:srgbClr>
          </a:solidFill>
          <a:ln>
            <a:noFill/>
          </a:ln>
        </p:spPr>
        <p:txBody>
          <a:bodyPr wrap="square" lIns="381000" tIns="0" rIns="0" bIns="0" rtlCol="0" anchor="ctr" anchorCtr="0">
            <a:noAutofit/>
          </a:bodyPr>
          <a:lstStyle/>
          <a:p>
            <a:r>
              <a:rPr lang="en-US" sz="1200" dirty="0" smtClean="0">
                <a:solidFill>
                  <a:srgbClr val="FFFFFF"/>
                </a:solidFill>
                <a:latin typeface="+mj-lt"/>
                <a:cs typeface="TeeFranklinForever-Medium"/>
              </a:rPr>
              <a:t>Automotive &amp; transportation</a:t>
            </a:r>
            <a:endParaRPr lang="en-US" sz="1200" dirty="0">
              <a:solidFill>
                <a:srgbClr val="FFFFFF"/>
              </a:solidFill>
              <a:latin typeface="+mj-lt"/>
              <a:cs typeface="TeeFranklinForever-Medium"/>
            </a:endParaRPr>
          </a:p>
        </p:txBody>
      </p:sp>
      <p:sp>
        <p:nvSpPr>
          <p:cNvPr id="90" name="Tekstiruutu 89">
            <a:hlinkClick r:id="" action="ppaction://noaction"/>
          </p:cNvPr>
          <p:cNvSpPr txBox="1"/>
          <p:nvPr/>
        </p:nvSpPr>
        <p:spPr>
          <a:xfrm>
            <a:off x="3841367" y="3810790"/>
            <a:ext cx="1529500" cy="635000"/>
          </a:xfrm>
          <a:prstGeom prst="rect">
            <a:avLst/>
          </a:prstGeom>
          <a:solidFill>
            <a:srgbClr val="191A16">
              <a:alpha val="73000"/>
            </a:srgbClr>
          </a:solidFill>
          <a:ln>
            <a:noFill/>
          </a:ln>
        </p:spPr>
        <p:txBody>
          <a:bodyPr wrap="square" lIns="381000" tIns="0" rIns="0" bIns="0" rtlCol="0" anchor="ctr" anchorCtr="0">
            <a:noAutofit/>
          </a:bodyPr>
          <a:lstStyle/>
          <a:p>
            <a:r>
              <a:rPr lang="en-US" sz="1200" dirty="0" smtClean="0">
                <a:solidFill>
                  <a:srgbClr val="FFFFFF"/>
                </a:solidFill>
                <a:latin typeface="+mj-lt"/>
                <a:cs typeface="TeeFranklinForever-Medium"/>
              </a:rPr>
              <a:t>Catering, food </a:t>
            </a:r>
            <a:br>
              <a:rPr lang="en-US" sz="1200" dirty="0" smtClean="0">
                <a:solidFill>
                  <a:srgbClr val="FFFFFF"/>
                </a:solidFill>
                <a:latin typeface="+mj-lt"/>
                <a:cs typeface="TeeFranklinForever-Medium"/>
              </a:rPr>
            </a:br>
            <a:r>
              <a:rPr lang="en-US" sz="1200" dirty="0" smtClean="0">
                <a:solidFill>
                  <a:srgbClr val="FFFFFF"/>
                </a:solidFill>
                <a:latin typeface="+mj-lt"/>
                <a:cs typeface="TeeFranklinForever-Medium"/>
              </a:rPr>
              <a:t>&amp; beverage</a:t>
            </a:r>
            <a:endParaRPr lang="en-US" sz="1200" dirty="0">
              <a:solidFill>
                <a:srgbClr val="FFFFFF"/>
              </a:solidFill>
              <a:latin typeface="+mj-lt"/>
              <a:cs typeface="TeeFranklinForever-Medium"/>
            </a:endParaRPr>
          </a:p>
        </p:txBody>
      </p:sp>
      <p:sp>
        <p:nvSpPr>
          <p:cNvPr id="93" name="Tekstiruutu 92">
            <a:hlinkClick r:id="" action="ppaction://noaction"/>
          </p:cNvPr>
          <p:cNvSpPr txBox="1"/>
          <p:nvPr/>
        </p:nvSpPr>
        <p:spPr>
          <a:xfrm>
            <a:off x="5426204" y="3810790"/>
            <a:ext cx="1524000" cy="635000"/>
          </a:xfrm>
          <a:prstGeom prst="rect">
            <a:avLst/>
          </a:prstGeom>
          <a:solidFill>
            <a:srgbClr val="191A16">
              <a:alpha val="73000"/>
            </a:srgbClr>
          </a:solidFill>
          <a:ln>
            <a:noFill/>
          </a:ln>
        </p:spPr>
        <p:txBody>
          <a:bodyPr wrap="square" lIns="381000" tIns="0" rIns="0" bIns="0" rtlCol="0" anchor="ctr" anchorCtr="0">
            <a:noAutofit/>
          </a:bodyPr>
          <a:lstStyle/>
          <a:p>
            <a:r>
              <a:rPr lang="en-US" sz="1200" dirty="0" smtClean="0">
                <a:solidFill>
                  <a:srgbClr val="FFFFFF"/>
                </a:solidFill>
                <a:latin typeface="+mj-lt"/>
                <a:cs typeface="TeeFranklinForever-Medium"/>
              </a:rPr>
              <a:t>Home </a:t>
            </a:r>
            <a:br>
              <a:rPr lang="en-US" sz="1200" dirty="0" smtClean="0">
                <a:solidFill>
                  <a:srgbClr val="FFFFFF"/>
                </a:solidFill>
                <a:latin typeface="+mj-lt"/>
                <a:cs typeface="TeeFranklinForever-Medium"/>
              </a:rPr>
            </a:br>
            <a:r>
              <a:rPr lang="en-US" sz="1200" dirty="0" smtClean="0">
                <a:solidFill>
                  <a:srgbClr val="FFFFFF"/>
                </a:solidFill>
                <a:latin typeface="+mj-lt"/>
                <a:cs typeface="TeeFranklinForever-Medium"/>
              </a:rPr>
              <a:t>appliances</a:t>
            </a:r>
            <a:endParaRPr lang="en-US" sz="1200" dirty="0">
              <a:solidFill>
                <a:srgbClr val="FFFFFF"/>
              </a:solidFill>
              <a:latin typeface="+mj-lt"/>
              <a:cs typeface="TeeFranklinForever-Medium"/>
            </a:endParaRPr>
          </a:p>
        </p:txBody>
      </p:sp>
      <p:sp>
        <p:nvSpPr>
          <p:cNvPr id="73" name="Tekstiruutu 92">
            <a:hlinkClick r:id="" action="ppaction://noaction"/>
          </p:cNvPr>
          <p:cNvSpPr txBox="1"/>
          <p:nvPr/>
        </p:nvSpPr>
        <p:spPr>
          <a:xfrm>
            <a:off x="7016490" y="2918614"/>
            <a:ext cx="1524000" cy="1524000"/>
          </a:xfrm>
          <a:prstGeom prst="rect">
            <a:avLst/>
          </a:prstGeom>
          <a:solidFill>
            <a:schemeClr val="accent2"/>
          </a:solidFill>
          <a:ln>
            <a:noFill/>
          </a:ln>
        </p:spPr>
        <p:txBody>
          <a:bodyPr wrap="square" lIns="152400" tIns="36000" rIns="0" bIns="36000" rtlCol="0" anchor="ctr" anchorCtr="0">
            <a:noAutofit/>
          </a:bodyPr>
          <a:lstStyle/>
          <a:p>
            <a:pPr>
              <a:spcAft>
                <a:spcPts val="200"/>
              </a:spcAft>
            </a:pPr>
            <a:r>
              <a:rPr lang="en-US" sz="1100" dirty="0" smtClean="0">
                <a:solidFill>
                  <a:srgbClr val="FFFFFF"/>
                </a:solidFill>
                <a:latin typeface="+mj-lt"/>
                <a:cs typeface="TeeFranklinForever-Medium"/>
              </a:rPr>
              <a:t>Stainless steel is</a:t>
            </a:r>
          </a:p>
          <a:p>
            <a:pPr marL="171450" indent="-171450">
              <a:buFont typeface="Arial" panose="020B0604020202020204" pitchFamily="34" charset="0"/>
              <a:buChar char="•"/>
            </a:pPr>
            <a:r>
              <a:rPr lang="en-US" sz="1100" dirty="0" smtClean="0">
                <a:solidFill>
                  <a:srgbClr val="FFFFFF"/>
                </a:solidFill>
                <a:latin typeface="+mj-lt"/>
                <a:cs typeface="TeeFranklinForever-Medium"/>
              </a:rPr>
              <a:t>Strong</a:t>
            </a:r>
          </a:p>
          <a:p>
            <a:pPr marL="171450" indent="-171450">
              <a:buFont typeface="Arial" panose="020B0604020202020204" pitchFamily="34" charset="0"/>
              <a:buChar char="•"/>
            </a:pPr>
            <a:r>
              <a:rPr lang="en-US" sz="1100" dirty="0" smtClean="0">
                <a:solidFill>
                  <a:srgbClr val="FFFFFF"/>
                </a:solidFill>
                <a:latin typeface="+mj-lt"/>
                <a:cs typeface="TeeFranklinForever-Medium"/>
              </a:rPr>
              <a:t>Resistant</a:t>
            </a:r>
          </a:p>
          <a:p>
            <a:pPr marL="171450" indent="-171450">
              <a:buFont typeface="Arial" panose="020B0604020202020204" pitchFamily="34" charset="0"/>
              <a:buChar char="•"/>
            </a:pPr>
            <a:r>
              <a:rPr lang="en-US" sz="1100" dirty="0" smtClean="0">
                <a:solidFill>
                  <a:srgbClr val="FFFFFF"/>
                </a:solidFill>
                <a:latin typeface="+mj-lt"/>
                <a:cs typeface="TeeFranklinForever-Medium"/>
              </a:rPr>
              <a:t>Formable</a:t>
            </a:r>
          </a:p>
          <a:p>
            <a:pPr marL="171450" indent="-171450">
              <a:buFont typeface="Arial" panose="020B0604020202020204" pitchFamily="34" charset="0"/>
              <a:buChar char="•"/>
            </a:pPr>
            <a:r>
              <a:rPr lang="en-US" sz="1100" smtClean="0">
                <a:solidFill>
                  <a:srgbClr val="FFFFFF"/>
                </a:solidFill>
                <a:latin typeface="+mj-lt"/>
                <a:cs typeface="TeeFranklinForever-Medium"/>
              </a:rPr>
              <a:t>Beautiful</a:t>
            </a:r>
            <a:endParaRPr lang="en-US" sz="1100" dirty="0" smtClean="0">
              <a:solidFill>
                <a:srgbClr val="FFFFFF"/>
              </a:solidFill>
              <a:latin typeface="+mj-lt"/>
              <a:cs typeface="TeeFranklinForever-Medium"/>
            </a:endParaRPr>
          </a:p>
          <a:p>
            <a:pPr marL="171450" indent="-171450">
              <a:buFont typeface="Arial" panose="020B0604020202020204" pitchFamily="34" charset="0"/>
              <a:buChar char="•"/>
            </a:pPr>
            <a:r>
              <a:rPr lang="en-US" sz="1100" dirty="0" smtClean="0">
                <a:solidFill>
                  <a:srgbClr val="FFFFFF"/>
                </a:solidFill>
                <a:latin typeface="+mj-lt"/>
                <a:cs typeface="TeeFranklinForever-Medium"/>
              </a:rPr>
              <a:t>Safe</a:t>
            </a:r>
          </a:p>
          <a:p>
            <a:pPr marL="171450" indent="-171450">
              <a:buFont typeface="Arial" panose="020B0604020202020204" pitchFamily="34" charset="0"/>
              <a:buChar char="•"/>
            </a:pPr>
            <a:r>
              <a:rPr lang="en-US" sz="1100" dirty="0" smtClean="0">
                <a:solidFill>
                  <a:srgbClr val="FFFFFF"/>
                </a:solidFill>
                <a:latin typeface="+mj-lt"/>
                <a:cs typeface="TeeFranklinForever-Medium"/>
              </a:rPr>
              <a:t>Recyclable</a:t>
            </a:r>
          </a:p>
        </p:txBody>
      </p:sp>
      <p:cxnSp>
        <p:nvCxnSpPr>
          <p:cNvPr id="6" name="Straight Arrow Connector 5"/>
          <p:cNvCxnSpPr/>
          <p:nvPr/>
        </p:nvCxnSpPr>
        <p:spPr>
          <a:xfrm>
            <a:off x="780836" y="2517184"/>
            <a:ext cx="174661" cy="0"/>
          </a:xfrm>
          <a:prstGeom prst="straightConnector1">
            <a:avLst/>
          </a:prstGeom>
          <a:ln w="28575" cap="rnd">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112" name="Straight Arrow Connector 111"/>
          <p:cNvCxnSpPr/>
          <p:nvPr/>
        </p:nvCxnSpPr>
        <p:spPr>
          <a:xfrm>
            <a:off x="2351048" y="2517184"/>
            <a:ext cx="174661" cy="0"/>
          </a:xfrm>
          <a:prstGeom prst="straightConnector1">
            <a:avLst/>
          </a:prstGeom>
          <a:ln w="28575" cap="rnd">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113" name="Straight Arrow Connector 112"/>
          <p:cNvCxnSpPr/>
          <p:nvPr/>
        </p:nvCxnSpPr>
        <p:spPr>
          <a:xfrm>
            <a:off x="3931534" y="2517184"/>
            <a:ext cx="174661" cy="0"/>
          </a:xfrm>
          <a:prstGeom prst="straightConnector1">
            <a:avLst/>
          </a:prstGeom>
          <a:ln w="28575" cap="rnd">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114" name="Straight Arrow Connector 113"/>
          <p:cNvCxnSpPr/>
          <p:nvPr/>
        </p:nvCxnSpPr>
        <p:spPr>
          <a:xfrm>
            <a:off x="5532568" y="2517184"/>
            <a:ext cx="174661" cy="0"/>
          </a:xfrm>
          <a:prstGeom prst="straightConnector1">
            <a:avLst/>
          </a:prstGeom>
          <a:ln w="28575" cap="rnd">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115" name="Straight Arrow Connector 114"/>
          <p:cNvCxnSpPr/>
          <p:nvPr/>
        </p:nvCxnSpPr>
        <p:spPr>
          <a:xfrm>
            <a:off x="7102780" y="2517184"/>
            <a:ext cx="174661" cy="0"/>
          </a:xfrm>
          <a:prstGeom prst="straightConnector1">
            <a:avLst/>
          </a:prstGeom>
          <a:ln w="28575" cap="rnd">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117" name="Straight Arrow Connector 116"/>
          <p:cNvCxnSpPr/>
          <p:nvPr/>
        </p:nvCxnSpPr>
        <p:spPr>
          <a:xfrm>
            <a:off x="780836" y="4128492"/>
            <a:ext cx="174661" cy="0"/>
          </a:xfrm>
          <a:prstGeom prst="straightConnector1">
            <a:avLst/>
          </a:prstGeom>
          <a:ln w="28575" cap="rnd">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118" name="Straight Arrow Connector 117"/>
          <p:cNvCxnSpPr/>
          <p:nvPr/>
        </p:nvCxnSpPr>
        <p:spPr>
          <a:xfrm>
            <a:off x="2351048" y="4128492"/>
            <a:ext cx="174661" cy="0"/>
          </a:xfrm>
          <a:prstGeom prst="straightConnector1">
            <a:avLst/>
          </a:prstGeom>
          <a:ln w="28575" cap="rnd">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119" name="Straight Arrow Connector 118"/>
          <p:cNvCxnSpPr/>
          <p:nvPr/>
        </p:nvCxnSpPr>
        <p:spPr>
          <a:xfrm>
            <a:off x="3931534" y="4128492"/>
            <a:ext cx="174661" cy="0"/>
          </a:xfrm>
          <a:prstGeom prst="straightConnector1">
            <a:avLst/>
          </a:prstGeom>
          <a:ln w="28575" cap="rnd">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120" name="Straight Arrow Connector 119"/>
          <p:cNvCxnSpPr/>
          <p:nvPr/>
        </p:nvCxnSpPr>
        <p:spPr>
          <a:xfrm>
            <a:off x="5532568" y="4128492"/>
            <a:ext cx="174661" cy="0"/>
          </a:xfrm>
          <a:prstGeom prst="straightConnector1">
            <a:avLst/>
          </a:prstGeom>
          <a:ln w="28575" cap="rnd">
            <a:solidFill>
              <a:schemeClr val="accent2"/>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603222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p:cNvSpPr>
            <a:spLocks noGrp="1"/>
          </p:cNvSpPr>
          <p:nvPr>
            <p:ph type="title"/>
          </p:nvPr>
        </p:nvSpPr>
        <p:spPr/>
        <p:txBody>
          <a:bodyPr anchor="t" anchorCtr="0"/>
          <a:lstStyle/>
          <a:p>
            <a:r>
              <a:rPr lang="en-US" smtClean="0">
                <a:solidFill>
                  <a:srgbClr val="FFFFFF"/>
                </a:solidFill>
              </a:rPr>
              <a:t>Our vision </a:t>
            </a:r>
            <a:endParaRPr lang="en-US" dirty="0">
              <a:solidFill>
                <a:srgbClr val="FFFFFF"/>
              </a:solidFill>
            </a:endParaRPr>
          </a:p>
        </p:txBody>
      </p:sp>
      <p:sp>
        <p:nvSpPr>
          <p:cNvPr id="26" name="Slide Number Placeholder 2"/>
          <p:cNvSpPr>
            <a:spLocks noGrp="1"/>
          </p:cNvSpPr>
          <p:nvPr>
            <p:ph type="sldNum" sz="quarter" idx="4294967295"/>
          </p:nvPr>
        </p:nvSpPr>
        <p:spPr>
          <a:xfrm>
            <a:off x="8488402" y="4686300"/>
            <a:ext cx="457200" cy="273050"/>
          </a:xfrm>
        </p:spPr>
        <p:txBody>
          <a:bodyPr/>
          <a:lstStyle/>
          <a:p>
            <a:fld id="{DC4FA5F9-085A-C542-B101-F4EC4335D76F}" type="slidenum">
              <a:rPr lang="en-US" smtClean="0">
                <a:solidFill>
                  <a:schemeClr val="bg1"/>
                </a:solidFill>
              </a:rPr>
              <a:pPr/>
              <a:t>3</a:t>
            </a:fld>
            <a:endParaRPr lang="en-US" dirty="0">
              <a:solidFill>
                <a:schemeClr val="bg1"/>
              </a:solidFill>
            </a:endParaRPr>
          </a:p>
        </p:txBody>
      </p:sp>
      <p:sp>
        <p:nvSpPr>
          <p:cNvPr id="10" name="Date Placeholder 1"/>
          <p:cNvSpPr txBox="1">
            <a:spLocks/>
          </p:cNvSpPr>
          <p:nvPr/>
        </p:nvSpPr>
        <p:spPr>
          <a:xfrm>
            <a:off x="7433522" y="4686300"/>
            <a:ext cx="925512" cy="273050"/>
          </a:xfrm>
          <a:prstGeom prst="rect">
            <a:avLst/>
          </a:prstGeom>
        </p:spPr>
        <p:txBody>
          <a:bodyPr vert="horz" lIns="89514" tIns="44757" rIns="89514" bIns="44757" rtlCol="0" anchor="ctr"/>
          <a:lstStyle>
            <a:defPPr>
              <a:defRPr lang="de-DE"/>
            </a:defPPr>
            <a:lvl1pPr marL="0" algn="r" defTabSz="457189" rtl="0" eaLnBrk="1" latinLnBrk="0" hangingPunct="1">
              <a:defRPr sz="700" b="0" i="0" kern="1200">
                <a:solidFill>
                  <a:schemeClr val="tx2"/>
                </a:solidFill>
                <a:latin typeface="Franklin Gothic Book"/>
                <a:ea typeface="+mn-ea"/>
                <a:cs typeface="Franklin Gothic Book"/>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a:lstStyle>
          <a:p>
            <a:fld id="{41983E32-480C-4723-B8B9-5661A070B3B4}" type="datetime1">
              <a:rPr lang="en-US" smtClean="0">
                <a:solidFill>
                  <a:schemeClr val="bg1"/>
                </a:solidFill>
              </a:rPr>
              <a:pPr/>
              <a:t>5/26/2016</a:t>
            </a:fld>
            <a:endParaRPr lang="en-US" dirty="0">
              <a:solidFill>
                <a:schemeClr val="bg1"/>
              </a:solidFill>
            </a:endParaRPr>
          </a:p>
        </p:txBody>
      </p:sp>
      <p:sp>
        <p:nvSpPr>
          <p:cNvPr id="8" name="Text Placeholder 3"/>
          <p:cNvSpPr txBox="1">
            <a:spLocks/>
          </p:cNvSpPr>
          <p:nvPr/>
        </p:nvSpPr>
        <p:spPr>
          <a:xfrm>
            <a:off x="406679" y="950027"/>
            <a:ext cx="8206414" cy="3029791"/>
          </a:xfrm>
          <a:prstGeom prst="rect">
            <a:avLst/>
          </a:prstGeom>
        </p:spPr>
        <p:txBody>
          <a:bodyPr>
            <a:noAutofit/>
          </a:bodyPr>
          <a:lstStyle>
            <a:lvl1pPr marL="335678" indent="-335678" algn="l" defTabSz="447571" rtl="0" eaLnBrk="1" latinLnBrk="0" hangingPunct="1">
              <a:spcBef>
                <a:spcPct val="20000"/>
              </a:spcBef>
              <a:spcAft>
                <a:spcPts val="544"/>
              </a:spcAft>
              <a:buFont typeface="Arial"/>
              <a:buChar char="•"/>
              <a:defRPr sz="1800" b="0" i="0" kern="1200">
                <a:solidFill>
                  <a:schemeClr val="tx1"/>
                </a:solidFill>
                <a:latin typeface="Franklin Gothic Book"/>
                <a:ea typeface="+mn-ea"/>
                <a:cs typeface="Franklin Gothic Book"/>
              </a:defRPr>
            </a:lvl1pPr>
            <a:lvl2pPr marL="727300" indent="-279731" algn="l" defTabSz="447571" rtl="0" eaLnBrk="1" latinLnBrk="0" hangingPunct="1">
              <a:spcBef>
                <a:spcPct val="20000"/>
              </a:spcBef>
              <a:spcAft>
                <a:spcPts val="544"/>
              </a:spcAft>
              <a:buSzPct val="75000"/>
              <a:buFont typeface="Courier New" panose="02070309020205020404" pitchFamily="49" charset="0"/>
              <a:buChar char="o"/>
              <a:defRPr sz="1600" b="0" i="0" kern="1200">
                <a:solidFill>
                  <a:schemeClr val="tx1"/>
                </a:solidFill>
                <a:latin typeface="Franklin Gothic Book"/>
                <a:ea typeface="+mn-ea"/>
                <a:cs typeface="Franklin Gothic Book"/>
              </a:defRPr>
            </a:lvl2pPr>
            <a:lvl3pPr marL="1118925" indent="-223785" algn="l" defTabSz="447571" rtl="0" eaLnBrk="1" latinLnBrk="0" hangingPunct="1">
              <a:spcBef>
                <a:spcPct val="20000"/>
              </a:spcBef>
              <a:spcAft>
                <a:spcPts val="544"/>
              </a:spcAft>
              <a:buFont typeface="Arial"/>
              <a:buChar char="•"/>
              <a:defRPr sz="1500" b="0" i="0" kern="1200">
                <a:solidFill>
                  <a:schemeClr val="tx1"/>
                </a:solidFill>
                <a:latin typeface="Franklin Gothic Book"/>
                <a:ea typeface="+mn-ea"/>
                <a:cs typeface="Franklin Gothic Book"/>
              </a:defRPr>
            </a:lvl3pPr>
            <a:lvl4pPr marL="1566493" indent="-223785" algn="l" defTabSz="447571" rtl="0" eaLnBrk="1" latinLnBrk="0" hangingPunct="1">
              <a:spcBef>
                <a:spcPct val="20000"/>
              </a:spcBef>
              <a:spcAft>
                <a:spcPts val="544"/>
              </a:spcAft>
              <a:buSzPct val="75000"/>
              <a:buFont typeface="Courier New" panose="02070309020205020404" pitchFamily="49" charset="0"/>
              <a:buChar char="o"/>
              <a:defRPr sz="1300" b="0" i="0" kern="1200">
                <a:solidFill>
                  <a:schemeClr val="tx1"/>
                </a:solidFill>
                <a:latin typeface="Franklin Gothic Book"/>
                <a:ea typeface="+mn-ea"/>
                <a:cs typeface="Franklin Gothic Book"/>
              </a:defRPr>
            </a:lvl4pPr>
            <a:lvl5pPr marL="2014063" indent="-223785" algn="l" defTabSz="447571" rtl="0" eaLnBrk="1" latinLnBrk="0" hangingPunct="1">
              <a:spcBef>
                <a:spcPct val="20000"/>
              </a:spcBef>
              <a:spcAft>
                <a:spcPts val="544"/>
              </a:spcAft>
              <a:buFont typeface="Arial"/>
              <a:buChar char="»"/>
              <a:defRPr sz="1300" b="0" i="0" kern="1200">
                <a:solidFill>
                  <a:schemeClr val="tx1"/>
                </a:solidFill>
                <a:latin typeface="Franklin Gothic Book"/>
                <a:ea typeface="+mn-ea"/>
                <a:cs typeface="Franklin Gothic Book"/>
              </a:defRPr>
            </a:lvl5pPr>
            <a:lvl6pPr marL="2461635" indent="-223785" algn="l" defTabSz="447571" rtl="0" eaLnBrk="1" latinLnBrk="0" hangingPunct="1">
              <a:spcBef>
                <a:spcPct val="20000"/>
              </a:spcBef>
              <a:buFont typeface="Arial"/>
              <a:buChar char="•"/>
              <a:defRPr sz="2000" kern="1200">
                <a:solidFill>
                  <a:schemeClr val="tx1"/>
                </a:solidFill>
                <a:latin typeface="+mn-lt"/>
                <a:ea typeface="+mn-ea"/>
                <a:cs typeface="+mn-cs"/>
              </a:defRPr>
            </a:lvl6pPr>
            <a:lvl7pPr marL="2909202" indent="-223785" algn="l" defTabSz="447571" rtl="0" eaLnBrk="1" latinLnBrk="0" hangingPunct="1">
              <a:spcBef>
                <a:spcPct val="20000"/>
              </a:spcBef>
              <a:buFont typeface="Arial"/>
              <a:buChar char="•"/>
              <a:defRPr sz="2000" kern="1200">
                <a:solidFill>
                  <a:schemeClr val="tx1"/>
                </a:solidFill>
                <a:latin typeface="+mn-lt"/>
                <a:ea typeface="+mn-ea"/>
                <a:cs typeface="+mn-cs"/>
              </a:defRPr>
            </a:lvl7pPr>
            <a:lvl8pPr marL="3356771" indent="-223785" algn="l" defTabSz="447571" rtl="0" eaLnBrk="1" latinLnBrk="0" hangingPunct="1">
              <a:spcBef>
                <a:spcPct val="20000"/>
              </a:spcBef>
              <a:buFont typeface="Arial"/>
              <a:buChar char="•"/>
              <a:defRPr sz="2000" kern="1200">
                <a:solidFill>
                  <a:schemeClr val="tx1"/>
                </a:solidFill>
                <a:latin typeface="+mn-lt"/>
                <a:ea typeface="+mn-ea"/>
                <a:cs typeface="+mn-cs"/>
              </a:defRPr>
            </a:lvl8pPr>
            <a:lvl9pPr marL="3804340" indent="-223785" algn="l" defTabSz="447571"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0"/>
              </a:spcAft>
              <a:buFont typeface="Arial"/>
              <a:buNone/>
            </a:pPr>
            <a:r>
              <a:rPr lang="en-US" sz="3600" dirty="0" smtClean="0">
                <a:solidFill>
                  <a:schemeClr val="accent6"/>
                </a:solidFill>
              </a:rPr>
              <a:t>To be the best </a:t>
            </a:r>
          </a:p>
          <a:p>
            <a:pPr marL="0" indent="0">
              <a:spcBef>
                <a:spcPts val="0"/>
              </a:spcBef>
              <a:spcAft>
                <a:spcPts val="0"/>
              </a:spcAft>
              <a:buFont typeface="Arial"/>
              <a:buNone/>
            </a:pPr>
            <a:r>
              <a:rPr lang="en-US" sz="3600" dirty="0" smtClean="0">
                <a:solidFill>
                  <a:schemeClr val="accent6"/>
                </a:solidFill>
              </a:rPr>
              <a:t>value creator </a:t>
            </a:r>
          </a:p>
          <a:p>
            <a:pPr marL="0" indent="0">
              <a:spcBef>
                <a:spcPts val="0"/>
              </a:spcBef>
              <a:spcAft>
                <a:spcPts val="0"/>
              </a:spcAft>
              <a:buFont typeface="Arial"/>
              <a:buNone/>
            </a:pPr>
            <a:r>
              <a:rPr lang="en-US" sz="3600" dirty="0" smtClean="0">
                <a:solidFill>
                  <a:schemeClr val="accent6"/>
                </a:solidFill>
              </a:rPr>
              <a:t>in stainless steel </a:t>
            </a:r>
          </a:p>
          <a:p>
            <a:pPr marL="0" indent="0">
              <a:spcBef>
                <a:spcPts val="0"/>
              </a:spcBef>
              <a:spcAft>
                <a:spcPts val="0"/>
              </a:spcAft>
              <a:buFont typeface="Arial"/>
              <a:buNone/>
            </a:pPr>
            <a:r>
              <a:rPr lang="en-US" sz="3600" dirty="0" smtClean="0">
                <a:solidFill>
                  <a:schemeClr val="accent6"/>
                </a:solidFill>
              </a:rPr>
              <a:t>by 2020 through </a:t>
            </a:r>
          </a:p>
          <a:p>
            <a:pPr marL="0" indent="0">
              <a:spcBef>
                <a:spcPts val="0"/>
              </a:spcBef>
              <a:spcAft>
                <a:spcPts val="0"/>
              </a:spcAft>
              <a:buFont typeface="Arial"/>
              <a:buNone/>
            </a:pPr>
            <a:r>
              <a:rPr lang="en-US" sz="3600" dirty="0">
                <a:solidFill>
                  <a:schemeClr val="accent6"/>
                </a:solidFill>
              </a:rPr>
              <a:t>c</a:t>
            </a:r>
            <a:r>
              <a:rPr lang="en-US" sz="3600" dirty="0" smtClean="0">
                <a:solidFill>
                  <a:schemeClr val="accent6"/>
                </a:solidFill>
              </a:rPr>
              <a:t>ustomer orientation </a:t>
            </a:r>
          </a:p>
          <a:p>
            <a:pPr marL="0" indent="0">
              <a:spcBef>
                <a:spcPts val="0"/>
              </a:spcBef>
              <a:spcAft>
                <a:spcPts val="0"/>
              </a:spcAft>
              <a:buFont typeface="Arial"/>
              <a:buNone/>
            </a:pPr>
            <a:r>
              <a:rPr lang="en-US" sz="3600" dirty="0" smtClean="0">
                <a:solidFill>
                  <a:schemeClr val="accent6"/>
                </a:solidFill>
              </a:rPr>
              <a:t>and efficiency.</a:t>
            </a:r>
            <a:endParaRPr lang="en-US" sz="3600" dirty="0">
              <a:solidFill>
                <a:schemeClr val="accent6"/>
              </a:solidFill>
            </a:endParaRPr>
          </a:p>
        </p:txBody>
      </p:sp>
    </p:spTree>
    <p:extLst>
      <p:ext uri="{BB962C8B-B14F-4D97-AF65-F5344CB8AC3E}">
        <p14:creationId xmlns:p14="http://schemas.microsoft.com/office/powerpoint/2010/main" val="236043637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grpSp>
        <p:nvGrpSpPr>
          <p:cNvPr id="247" name="Group 9"/>
          <p:cNvGrpSpPr/>
          <p:nvPr/>
        </p:nvGrpSpPr>
        <p:grpSpPr>
          <a:xfrm>
            <a:off x="974586" y="585056"/>
            <a:ext cx="7415835" cy="4234021"/>
            <a:chOff x="338138" y="1230313"/>
            <a:chExt cx="9294812" cy="5016500"/>
          </a:xfrm>
          <a:solidFill>
            <a:schemeClr val="tx2">
              <a:lumMod val="40000"/>
              <a:lumOff val="60000"/>
            </a:schemeClr>
          </a:solidFill>
        </p:grpSpPr>
        <p:sp>
          <p:nvSpPr>
            <p:cNvPr id="248" name="Freeform 4"/>
            <p:cNvSpPr>
              <a:spLocks noChangeAspect="1"/>
            </p:cNvSpPr>
            <p:nvPr/>
          </p:nvSpPr>
          <p:spPr bwMode="gray">
            <a:xfrm>
              <a:off x="5189538" y="1619250"/>
              <a:ext cx="4422775" cy="1576388"/>
            </a:xfrm>
            <a:custGeom>
              <a:avLst/>
              <a:gdLst>
                <a:gd name="T0" fmla="*/ 98 w 5927"/>
                <a:gd name="T1" fmla="*/ 1193 h 1901"/>
                <a:gd name="T2" fmla="*/ 313 w 5927"/>
                <a:gd name="T3" fmla="*/ 1040 h 1901"/>
                <a:gd name="T4" fmla="*/ 311 w 5927"/>
                <a:gd name="T5" fmla="*/ 615 h 1901"/>
                <a:gd name="T6" fmla="*/ 564 w 5927"/>
                <a:gd name="T7" fmla="*/ 566 h 1901"/>
                <a:gd name="T8" fmla="*/ 623 w 5927"/>
                <a:gd name="T9" fmla="*/ 878 h 1901"/>
                <a:gd name="T10" fmla="*/ 700 w 5927"/>
                <a:gd name="T11" fmla="*/ 776 h 1901"/>
                <a:gd name="T12" fmla="*/ 881 w 5927"/>
                <a:gd name="T13" fmla="*/ 671 h 1901"/>
                <a:gd name="T14" fmla="*/ 1364 w 5927"/>
                <a:gd name="T15" fmla="*/ 576 h 1901"/>
                <a:gd name="T16" fmla="*/ 1719 w 5927"/>
                <a:gd name="T17" fmla="*/ 589 h 1901"/>
                <a:gd name="T18" fmla="*/ 1727 w 5927"/>
                <a:gd name="T19" fmla="*/ 330 h 1901"/>
                <a:gd name="T20" fmla="*/ 1856 w 5927"/>
                <a:gd name="T21" fmla="*/ 653 h 1901"/>
                <a:gd name="T22" fmla="*/ 1933 w 5927"/>
                <a:gd name="T23" fmla="*/ 589 h 1901"/>
                <a:gd name="T24" fmla="*/ 2016 w 5927"/>
                <a:gd name="T25" fmla="*/ 589 h 1901"/>
                <a:gd name="T26" fmla="*/ 1929 w 5927"/>
                <a:gd name="T27" fmla="*/ 428 h 1901"/>
                <a:gd name="T28" fmla="*/ 2209 w 5927"/>
                <a:gd name="T29" fmla="*/ 414 h 1901"/>
                <a:gd name="T30" fmla="*/ 2328 w 5927"/>
                <a:gd name="T31" fmla="*/ 267 h 1901"/>
                <a:gd name="T32" fmla="*/ 2644 w 5927"/>
                <a:gd name="T33" fmla="*/ 112 h 1901"/>
                <a:gd name="T34" fmla="*/ 2833 w 5927"/>
                <a:gd name="T35" fmla="*/ 48 h 1901"/>
                <a:gd name="T36" fmla="*/ 3269 w 5927"/>
                <a:gd name="T37" fmla="*/ 129 h 1901"/>
                <a:gd name="T38" fmla="*/ 3011 w 5927"/>
                <a:gd name="T39" fmla="*/ 313 h 1901"/>
                <a:gd name="T40" fmla="*/ 3299 w 5927"/>
                <a:gd name="T41" fmla="*/ 316 h 1901"/>
                <a:gd name="T42" fmla="*/ 3600 w 5927"/>
                <a:gd name="T43" fmla="*/ 275 h 1901"/>
                <a:gd name="T44" fmla="*/ 4024 w 5927"/>
                <a:gd name="T45" fmla="*/ 414 h 1901"/>
                <a:gd name="T46" fmla="*/ 4491 w 5927"/>
                <a:gd name="T47" fmla="*/ 413 h 1901"/>
                <a:gd name="T48" fmla="*/ 4957 w 5927"/>
                <a:gd name="T49" fmla="*/ 534 h 1901"/>
                <a:gd name="T50" fmla="*/ 5242 w 5927"/>
                <a:gd name="T51" fmla="*/ 516 h 1901"/>
                <a:gd name="T52" fmla="*/ 5802 w 5927"/>
                <a:gd name="T53" fmla="*/ 705 h 1901"/>
                <a:gd name="T54" fmla="*/ 5774 w 5927"/>
                <a:gd name="T55" fmla="*/ 842 h 1901"/>
                <a:gd name="T56" fmla="*/ 5591 w 5927"/>
                <a:gd name="T57" fmla="*/ 736 h 1901"/>
                <a:gd name="T58" fmla="*/ 5535 w 5927"/>
                <a:gd name="T59" fmla="*/ 953 h 1901"/>
                <a:gd name="T60" fmla="*/ 5086 w 5927"/>
                <a:gd name="T61" fmla="*/ 1050 h 1901"/>
                <a:gd name="T62" fmla="*/ 4952 w 5927"/>
                <a:gd name="T63" fmla="*/ 1262 h 1901"/>
                <a:gd name="T64" fmla="*/ 4765 w 5927"/>
                <a:gd name="T65" fmla="*/ 1520 h 1901"/>
                <a:gd name="T66" fmla="*/ 5020 w 5927"/>
                <a:gd name="T67" fmla="*/ 962 h 1901"/>
                <a:gd name="T68" fmla="*/ 4672 w 5927"/>
                <a:gd name="T69" fmla="*/ 1084 h 1901"/>
                <a:gd name="T70" fmla="*/ 4271 w 5927"/>
                <a:gd name="T71" fmla="*/ 1121 h 1901"/>
                <a:gd name="T72" fmla="*/ 4123 w 5927"/>
                <a:gd name="T73" fmla="*/ 1396 h 1901"/>
                <a:gd name="T74" fmla="*/ 4197 w 5927"/>
                <a:gd name="T75" fmla="*/ 1526 h 1901"/>
                <a:gd name="T76" fmla="*/ 3876 w 5927"/>
                <a:gd name="T77" fmla="*/ 1845 h 1901"/>
                <a:gd name="T78" fmla="*/ 3682 w 5927"/>
                <a:gd name="T79" fmla="*/ 1423 h 1901"/>
                <a:gd name="T80" fmla="*/ 3293 w 5927"/>
                <a:gd name="T81" fmla="*/ 1549 h 1901"/>
                <a:gd name="T82" fmla="*/ 2714 w 5927"/>
                <a:gd name="T83" fmla="*/ 1558 h 1901"/>
                <a:gd name="T84" fmla="*/ 2094 w 5927"/>
                <a:gd name="T85" fmla="*/ 1556 h 1901"/>
                <a:gd name="T86" fmla="*/ 1816 w 5927"/>
                <a:gd name="T87" fmla="*/ 1416 h 1901"/>
                <a:gd name="T88" fmla="*/ 1475 w 5927"/>
                <a:gd name="T89" fmla="*/ 1315 h 1901"/>
                <a:gd name="T90" fmla="*/ 1242 w 5927"/>
                <a:gd name="T91" fmla="*/ 1359 h 1901"/>
                <a:gd name="T92" fmla="*/ 1295 w 5927"/>
                <a:gd name="T93" fmla="*/ 1521 h 1901"/>
                <a:gd name="T94" fmla="*/ 1134 w 5927"/>
                <a:gd name="T95" fmla="*/ 1505 h 1901"/>
                <a:gd name="T96" fmla="*/ 931 w 5927"/>
                <a:gd name="T97" fmla="*/ 1540 h 1901"/>
                <a:gd name="T98" fmla="*/ 924 w 5927"/>
                <a:gd name="T99" fmla="*/ 1636 h 1901"/>
                <a:gd name="T100" fmla="*/ 968 w 5927"/>
                <a:gd name="T101" fmla="*/ 1717 h 1901"/>
                <a:gd name="T102" fmla="*/ 905 w 5927"/>
                <a:gd name="T103" fmla="*/ 1865 h 1901"/>
                <a:gd name="T104" fmla="*/ 669 w 5927"/>
                <a:gd name="T105" fmla="*/ 1807 h 1901"/>
                <a:gd name="T106" fmla="*/ 679 w 5927"/>
                <a:gd name="T107" fmla="*/ 1584 h 1901"/>
                <a:gd name="T108" fmla="*/ 461 w 5927"/>
                <a:gd name="T109" fmla="*/ 1452 h 1901"/>
                <a:gd name="T110" fmla="*/ 399 w 5927"/>
                <a:gd name="T111" fmla="*/ 1414 h 1901"/>
                <a:gd name="T112" fmla="*/ 241 w 5927"/>
                <a:gd name="T113" fmla="*/ 1301 h 1901"/>
                <a:gd name="T114" fmla="*/ 144 w 5927"/>
                <a:gd name="T115" fmla="*/ 1394 h 1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27" h="1901">
                  <a:moveTo>
                    <a:pt x="0" y="1351"/>
                  </a:moveTo>
                  <a:lnTo>
                    <a:pt x="49" y="1307"/>
                  </a:lnTo>
                  <a:lnTo>
                    <a:pt x="33" y="1325"/>
                  </a:lnTo>
                  <a:lnTo>
                    <a:pt x="55" y="1330"/>
                  </a:lnTo>
                  <a:lnTo>
                    <a:pt x="49" y="1241"/>
                  </a:lnTo>
                  <a:lnTo>
                    <a:pt x="69" y="1199"/>
                  </a:lnTo>
                  <a:lnTo>
                    <a:pt x="98" y="1193"/>
                  </a:lnTo>
                  <a:lnTo>
                    <a:pt x="155" y="1232"/>
                  </a:lnTo>
                  <a:lnTo>
                    <a:pt x="168" y="1158"/>
                  </a:lnTo>
                  <a:lnTo>
                    <a:pt x="143" y="1159"/>
                  </a:lnTo>
                  <a:lnTo>
                    <a:pt x="133" y="1116"/>
                  </a:lnTo>
                  <a:lnTo>
                    <a:pt x="368" y="1078"/>
                  </a:lnTo>
                  <a:lnTo>
                    <a:pt x="311" y="1062"/>
                  </a:lnTo>
                  <a:lnTo>
                    <a:pt x="313" y="1040"/>
                  </a:lnTo>
                  <a:lnTo>
                    <a:pt x="278" y="1048"/>
                  </a:lnTo>
                  <a:lnTo>
                    <a:pt x="411" y="936"/>
                  </a:lnTo>
                  <a:lnTo>
                    <a:pt x="352" y="818"/>
                  </a:lnTo>
                  <a:lnTo>
                    <a:pt x="366" y="761"/>
                  </a:lnTo>
                  <a:lnTo>
                    <a:pt x="330" y="699"/>
                  </a:lnTo>
                  <a:lnTo>
                    <a:pt x="360" y="664"/>
                  </a:lnTo>
                  <a:lnTo>
                    <a:pt x="311" y="615"/>
                  </a:lnTo>
                  <a:lnTo>
                    <a:pt x="325" y="574"/>
                  </a:lnTo>
                  <a:lnTo>
                    <a:pt x="389" y="529"/>
                  </a:lnTo>
                  <a:lnTo>
                    <a:pt x="425" y="523"/>
                  </a:lnTo>
                  <a:lnTo>
                    <a:pt x="470" y="533"/>
                  </a:lnTo>
                  <a:lnTo>
                    <a:pt x="431" y="544"/>
                  </a:lnTo>
                  <a:lnTo>
                    <a:pt x="461" y="561"/>
                  </a:lnTo>
                  <a:lnTo>
                    <a:pt x="564" y="566"/>
                  </a:lnTo>
                  <a:lnTo>
                    <a:pt x="745" y="661"/>
                  </a:lnTo>
                  <a:lnTo>
                    <a:pt x="750" y="708"/>
                  </a:lnTo>
                  <a:lnTo>
                    <a:pt x="670" y="749"/>
                  </a:lnTo>
                  <a:lnTo>
                    <a:pt x="427" y="692"/>
                  </a:lnTo>
                  <a:lnTo>
                    <a:pt x="526" y="760"/>
                  </a:lnTo>
                  <a:lnTo>
                    <a:pt x="524" y="838"/>
                  </a:lnTo>
                  <a:lnTo>
                    <a:pt x="623" y="878"/>
                  </a:lnTo>
                  <a:lnTo>
                    <a:pt x="648" y="870"/>
                  </a:lnTo>
                  <a:lnTo>
                    <a:pt x="635" y="838"/>
                  </a:lnTo>
                  <a:lnTo>
                    <a:pt x="590" y="826"/>
                  </a:lnTo>
                  <a:lnTo>
                    <a:pt x="601" y="799"/>
                  </a:lnTo>
                  <a:lnTo>
                    <a:pt x="645" y="829"/>
                  </a:lnTo>
                  <a:lnTo>
                    <a:pt x="741" y="838"/>
                  </a:lnTo>
                  <a:lnTo>
                    <a:pt x="700" y="776"/>
                  </a:lnTo>
                  <a:lnTo>
                    <a:pt x="788" y="724"/>
                  </a:lnTo>
                  <a:lnTo>
                    <a:pt x="853" y="760"/>
                  </a:lnTo>
                  <a:lnTo>
                    <a:pt x="851" y="618"/>
                  </a:lnTo>
                  <a:lnTo>
                    <a:pt x="823" y="598"/>
                  </a:lnTo>
                  <a:lnTo>
                    <a:pt x="931" y="629"/>
                  </a:lnTo>
                  <a:lnTo>
                    <a:pt x="938" y="646"/>
                  </a:lnTo>
                  <a:lnTo>
                    <a:pt x="881" y="671"/>
                  </a:lnTo>
                  <a:lnTo>
                    <a:pt x="938" y="716"/>
                  </a:lnTo>
                  <a:lnTo>
                    <a:pt x="987" y="664"/>
                  </a:lnTo>
                  <a:lnTo>
                    <a:pt x="1187" y="580"/>
                  </a:lnTo>
                  <a:lnTo>
                    <a:pt x="1217" y="576"/>
                  </a:lnTo>
                  <a:lnTo>
                    <a:pt x="1187" y="590"/>
                  </a:lnTo>
                  <a:lnTo>
                    <a:pt x="1220" y="631"/>
                  </a:lnTo>
                  <a:lnTo>
                    <a:pt x="1364" y="576"/>
                  </a:lnTo>
                  <a:lnTo>
                    <a:pt x="1397" y="616"/>
                  </a:lnTo>
                  <a:lnTo>
                    <a:pt x="1431" y="587"/>
                  </a:lnTo>
                  <a:lnTo>
                    <a:pt x="1414" y="540"/>
                  </a:lnTo>
                  <a:lnTo>
                    <a:pt x="1434" y="525"/>
                  </a:lnTo>
                  <a:lnTo>
                    <a:pt x="1544" y="547"/>
                  </a:lnTo>
                  <a:lnTo>
                    <a:pt x="1689" y="627"/>
                  </a:lnTo>
                  <a:lnTo>
                    <a:pt x="1719" y="589"/>
                  </a:lnTo>
                  <a:lnTo>
                    <a:pt x="1687" y="549"/>
                  </a:lnTo>
                  <a:lnTo>
                    <a:pt x="1643" y="538"/>
                  </a:lnTo>
                  <a:lnTo>
                    <a:pt x="1660" y="474"/>
                  </a:lnTo>
                  <a:lnTo>
                    <a:pt x="1629" y="465"/>
                  </a:lnTo>
                  <a:lnTo>
                    <a:pt x="1640" y="437"/>
                  </a:lnTo>
                  <a:lnTo>
                    <a:pt x="1693" y="406"/>
                  </a:lnTo>
                  <a:lnTo>
                    <a:pt x="1727" y="330"/>
                  </a:lnTo>
                  <a:lnTo>
                    <a:pt x="1803" y="332"/>
                  </a:lnTo>
                  <a:lnTo>
                    <a:pt x="1838" y="343"/>
                  </a:lnTo>
                  <a:lnTo>
                    <a:pt x="1812" y="423"/>
                  </a:lnTo>
                  <a:lnTo>
                    <a:pt x="1842" y="463"/>
                  </a:lnTo>
                  <a:lnTo>
                    <a:pt x="1832" y="574"/>
                  </a:lnTo>
                  <a:lnTo>
                    <a:pt x="1870" y="613"/>
                  </a:lnTo>
                  <a:lnTo>
                    <a:pt x="1856" y="653"/>
                  </a:lnTo>
                  <a:lnTo>
                    <a:pt x="1798" y="684"/>
                  </a:lnTo>
                  <a:lnTo>
                    <a:pt x="1816" y="699"/>
                  </a:lnTo>
                  <a:lnTo>
                    <a:pt x="1742" y="715"/>
                  </a:lnTo>
                  <a:lnTo>
                    <a:pt x="1821" y="742"/>
                  </a:lnTo>
                  <a:lnTo>
                    <a:pt x="1912" y="653"/>
                  </a:lnTo>
                  <a:lnTo>
                    <a:pt x="1901" y="598"/>
                  </a:lnTo>
                  <a:lnTo>
                    <a:pt x="1933" y="589"/>
                  </a:lnTo>
                  <a:lnTo>
                    <a:pt x="1980" y="579"/>
                  </a:lnTo>
                  <a:lnTo>
                    <a:pt x="2002" y="610"/>
                  </a:lnTo>
                  <a:lnTo>
                    <a:pt x="2000" y="651"/>
                  </a:lnTo>
                  <a:lnTo>
                    <a:pt x="2059" y="665"/>
                  </a:lnTo>
                  <a:lnTo>
                    <a:pt x="2013" y="650"/>
                  </a:lnTo>
                  <a:lnTo>
                    <a:pt x="2033" y="626"/>
                  </a:lnTo>
                  <a:lnTo>
                    <a:pt x="2016" y="589"/>
                  </a:lnTo>
                  <a:lnTo>
                    <a:pt x="1880" y="565"/>
                  </a:lnTo>
                  <a:lnTo>
                    <a:pt x="1901" y="478"/>
                  </a:lnTo>
                  <a:lnTo>
                    <a:pt x="1854" y="423"/>
                  </a:lnTo>
                  <a:lnTo>
                    <a:pt x="1922" y="373"/>
                  </a:lnTo>
                  <a:lnTo>
                    <a:pt x="1913" y="337"/>
                  </a:lnTo>
                  <a:lnTo>
                    <a:pt x="1944" y="358"/>
                  </a:lnTo>
                  <a:lnTo>
                    <a:pt x="1929" y="428"/>
                  </a:lnTo>
                  <a:lnTo>
                    <a:pt x="1950" y="437"/>
                  </a:lnTo>
                  <a:lnTo>
                    <a:pt x="2041" y="459"/>
                  </a:lnTo>
                  <a:lnTo>
                    <a:pt x="1958" y="401"/>
                  </a:lnTo>
                  <a:lnTo>
                    <a:pt x="2022" y="403"/>
                  </a:lnTo>
                  <a:lnTo>
                    <a:pt x="2007" y="380"/>
                  </a:lnTo>
                  <a:lnTo>
                    <a:pt x="2041" y="369"/>
                  </a:lnTo>
                  <a:lnTo>
                    <a:pt x="2209" y="414"/>
                  </a:lnTo>
                  <a:lnTo>
                    <a:pt x="2177" y="445"/>
                  </a:lnTo>
                  <a:lnTo>
                    <a:pt x="2172" y="490"/>
                  </a:lnTo>
                  <a:lnTo>
                    <a:pt x="2207" y="516"/>
                  </a:lnTo>
                  <a:lnTo>
                    <a:pt x="2224" y="414"/>
                  </a:lnTo>
                  <a:lnTo>
                    <a:pt x="2133" y="363"/>
                  </a:lnTo>
                  <a:lnTo>
                    <a:pt x="2114" y="293"/>
                  </a:lnTo>
                  <a:lnTo>
                    <a:pt x="2328" y="267"/>
                  </a:lnTo>
                  <a:lnTo>
                    <a:pt x="2300" y="203"/>
                  </a:lnTo>
                  <a:lnTo>
                    <a:pt x="2328" y="217"/>
                  </a:lnTo>
                  <a:lnTo>
                    <a:pt x="2363" y="192"/>
                  </a:lnTo>
                  <a:lnTo>
                    <a:pt x="2337" y="184"/>
                  </a:lnTo>
                  <a:lnTo>
                    <a:pt x="2560" y="132"/>
                  </a:lnTo>
                  <a:lnTo>
                    <a:pt x="2542" y="117"/>
                  </a:lnTo>
                  <a:lnTo>
                    <a:pt x="2644" y="112"/>
                  </a:lnTo>
                  <a:lnTo>
                    <a:pt x="2643" y="129"/>
                  </a:lnTo>
                  <a:lnTo>
                    <a:pt x="2669" y="129"/>
                  </a:lnTo>
                  <a:lnTo>
                    <a:pt x="2744" y="106"/>
                  </a:lnTo>
                  <a:lnTo>
                    <a:pt x="2779" y="118"/>
                  </a:lnTo>
                  <a:lnTo>
                    <a:pt x="2746" y="90"/>
                  </a:lnTo>
                  <a:lnTo>
                    <a:pt x="2830" y="84"/>
                  </a:lnTo>
                  <a:lnTo>
                    <a:pt x="2833" y="48"/>
                  </a:lnTo>
                  <a:lnTo>
                    <a:pt x="2933" y="0"/>
                  </a:lnTo>
                  <a:lnTo>
                    <a:pt x="3002" y="29"/>
                  </a:lnTo>
                  <a:lnTo>
                    <a:pt x="2943" y="55"/>
                  </a:lnTo>
                  <a:lnTo>
                    <a:pt x="3043" y="53"/>
                  </a:lnTo>
                  <a:lnTo>
                    <a:pt x="3003" y="90"/>
                  </a:lnTo>
                  <a:lnTo>
                    <a:pt x="3174" y="72"/>
                  </a:lnTo>
                  <a:lnTo>
                    <a:pt x="3269" y="129"/>
                  </a:lnTo>
                  <a:lnTo>
                    <a:pt x="3255" y="150"/>
                  </a:lnTo>
                  <a:lnTo>
                    <a:pt x="3223" y="138"/>
                  </a:lnTo>
                  <a:lnTo>
                    <a:pt x="3266" y="156"/>
                  </a:lnTo>
                  <a:lnTo>
                    <a:pt x="3245" y="190"/>
                  </a:lnTo>
                  <a:lnTo>
                    <a:pt x="2933" y="355"/>
                  </a:lnTo>
                  <a:lnTo>
                    <a:pt x="3032" y="335"/>
                  </a:lnTo>
                  <a:lnTo>
                    <a:pt x="3011" y="313"/>
                  </a:lnTo>
                  <a:lnTo>
                    <a:pt x="3169" y="282"/>
                  </a:lnTo>
                  <a:lnTo>
                    <a:pt x="3126" y="287"/>
                  </a:lnTo>
                  <a:lnTo>
                    <a:pt x="3136" y="259"/>
                  </a:lnTo>
                  <a:lnTo>
                    <a:pt x="3223" y="282"/>
                  </a:lnTo>
                  <a:lnTo>
                    <a:pt x="3236" y="259"/>
                  </a:lnTo>
                  <a:lnTo>
                    <a:pt x="3256" y="313"/>
                  </a:lnTo>
                  <a:lnTo>
                    <a:pt x="3299" y="316"/>
                  </a:lnTo>
                  <a:lnTo>
                    <a:pt x="3258" y="294"/>
                  </a:lnTo>
                  <a:lnTo>
                    <a:pt x="3342" y="280"/>
                  </a:lnTo>
                  <a:lnTo>
                    <a:pt x="3442" y="293"/>
                  </a:lnTo>
                  <a:lnTo>
                    <a:pt x="3433" y="313"/>
                  </a:lnTo>
                  <a:lnTo>
                    <a:pt x="3520" y="330"/>
                  </a:lnTo>
                  <a:lnTo>
                    <a:pt x="3596" y="326"/>
                  </a:lnTo>
                  <a:lnTo>
                    <a:pt x="3600" y="275"/>
                  </a:lnTo>
                  <a:lnTo>
                    <a:pt x="3622" y="269"/>
                  </a:lnTo>
                  <a:lnTo>
                    <a:pt x="3815" y="326"/>
                  </a:lnTo>
                  <a:lnTo>
                    <a:pt x="3788" y="414"/>
                  </a:lnTo>
                  <a:lnTo>
                    <a:pt x="3877" y="474"/>
                  </a:lnTo>
                  <a:lnTo>
                    <a:pt x="3926" y="392"/>
                  </a:lnTo>
                  <a:lnTo>
                    <a:pt x="3959" y="428"/>
                  </a:lnTo>
                  <a:lnTo>
                    <a:pt x="4024" y="414"/>
                  </a:lnTo>
                  <a:lnTo>
                    <a:pt x="4110" y="445"/>
                  </a:lnTo>
                  <a:lnTo>
                    <a:pt x="4179" y="426"/>
                  </a:lnTo>
                  <a:lnTo>
                    <a:pt x="4172" y="392"/>
                  </a:lnTo>
                  <a:lnTo>
                    <a:pt x="4220" y="336"/>
                  </a:lnTo>
                  <a:lnTo>
                    <a:pt x="4508" y="376"/>
                  </a:lnTo>
                  <a:lnTo>
                    <a:pt x="4527" y="402"/>
                  </a:lnTo>
                  <a:lnTo>
                    <a:pt x="4491" y="413"/>
                  </a:lnTo>
                  <a:lnTo>
                    <a:pt x="4584" y="426"/>
                  </a:lnTo>
                  <a:lnTo>
                    <a:pt x="4619" y="465"/>
                  </a:lnTo>
                  <a:lnTo>
                    <a:pt x="4835" y="459"/>
                  </a:lnTo>
                  <a:lnTo>
                    <a:pt x="4875" y="490"/>
                  </a:lnTo>
                  <a:lnTo>
                    <a:pt x="4861" y="529"/>
                  </a:lnTo>
                  <a:lnTo>
                    <a:pt x="4924" y="556"/>
                  </a:lnTo>
                  <a:lnTo>
                    <a:pt x="4957" y="534"/>
                  </a:lnTo>
                  <a:lnTo>
                    <a:pt x="5111" y="550"/>
                  </a:lnTo>
                  <a:lnTo>
                    <a:pt x="5142" y="529"/>
                  </a:lnTo>
                  <a:lnTo>
                    <a:pt x="5162" y="563"/>
                  </a:lnTo>
                  <a:lnTo>
                    <a:pt x="5225" y="591"/>
                  </a:lnTo>
                  <a:lnTo>
                    <a:pt x="5256" y="572"/>
                  </a:lnTo>
                  <a:lnTo>
                    <a:pt x="5224" y="540"/>
                  </a:lnTo>
                  <a:lnTo>
                    <a:pt x="5242" y="516"/>
                  </a:lnTo>
                  <a:lnTo>
                    <a:pt x="5513" y="555"/>
                  </a:lnTo>
                  <a:lnTo>
                    <a:pt x="5691" y="655"/>
                  </a:lnTo>
                  <a:lnTo>
                    <a:pt x="5729" y="655"/>
                  </a:lnTo>
                  <a:lnTo>
                    <a:pt x="5774" y="736"/>
                  </a:lnTo>
                  <a:lnTo>
                    <a:pt x="5756" y="692"/>
                  </a:lnTo>
                  <a:lnTo>
                    <a:pt x="5784" y="688"/>
                  </a:lnTo>
                  <a:lnTo>
                    <a:pt x="5802" y="705"/>
                  </a:lnTo>
                  <a:lnTo>
                    <a:pt x="5854" y="699"/>
                  </a:lnTo>
                  <a:lnTo>
                    <a:pt x="5927" y="746"/>
                  </a:lnTo>
                  <a:lnTo>
                    <a:pt x="5823" y="798"/>
                  </a:lnTo>
                  <a:lnTo>
                    <a:pt x="5844" y="812"/>
                  </a:lnTo>
                  <a:lnTo>
                    <a:pt x="5807" y="821"/>
                  </a:lnTo>
                  <a:lnTo>
                    <a:pt x="5837" y="841"/>
                  </a:lnTo>
                  <a:lnTo>
                    <a:pt x="5774" y="842"/>
                  </a:lnTo>
                  <a:lnTo>
                    <a:pt x="5755" y="812"/>
                  </a:lnTo>
                  <a:lnTo>
                    <a:pt x="5730" y="824"/>
                  </a:lnTo>
                  <a:lnTo>
                    <a:pt x="5690" y="776"/>
                  </a:lnTo>
                  <a:lnTo>
                    <a:pt x="5620" y="777"/>
                  </a:lnTo>
                  <a:lnTo>
                    <a:pt x="5602" y="749"/>
                  </a:lnTo>
                  <a:lnTo>
                    <a:pt x="5619" y="736"/>
                  </a:lnTo>
                  <a:lnTo>
                    <a:pt x="5591" y="736"/>
                  </a:lnTo>
                  <a:lnTo>
                    <a:pt x="5569" y="746"/>
                  </a:lnTo>
                  <a:lnTo>
                    <a:pt x="5595" y="779"/>
                  </a:lnTo>
                  <a:lnTo>
                    <a:pt x="5579" y="799"/>
                  </a:lnTo>
                  <a:lnTo>
                    <a:pt x="5519" y="832"/>
                  </a:lnTo>
                  <a:lnTo>
                    <a:pt x="5478" y="825"/>
                  </a:lnTo>
                  <a:lnTo>
                    <a:pt x="5546" y="918"/>
                  </a:lnTo>
                  <a:lnTo>
                    <a:pt x="5535" y="953"/>
                  </a:lnTo>
                  <a:lnTo>
                    <a:pt x="5466" y="928"/>
                  </a:lnTo>
                  <a:lnTo>
                    <a:pt x="5469" y="942"/>
                  </a:lnTo>
                  <a:lnTo>
                    <a:pt x="5343" y="988"/>
                  </a:lnTo>
                  <a:lnTo>
                    <a:pt x="5231" y="1082"/>
                  </a:lnTo>
                  <a:lnTo>
                    <a:pt x="5155" y="1046"/>
                  </a:lnTo>
                  <a:lnTo>
                    <a:pt x="5086" y="1084"/>
                  </a:lnTo>
                  <a:lnTo>
                    <a:pt x="5086" y="1050"/>
                  </a:lnTo>
                  <a:lnTo>
                    <a:pt x="5045" y="1087"/>
                  </a:lnTo>
                  <a:lnTo>
                    <a:pt x="4996" y="1083"/>
                  </a:lnTo>
                  <a:lnTo>
                    <a:pt x="4944" y="1175"/>
                  </a:lnTo>
                  <a:lnTo>
                    <a:pt x="4985" y="1193"/>
                  </a:lnTo>
                  <a:lnTo>
                    <a:pt x="4968" y="1224"/>
                  </a:lnTo>
                  <a:lnTo>
                    <a:pt x="4988" y="1270"/>
                  </a:lnTo>
                  <a:lnTo>
                    <a:pt x="4952" y="1262"/>
                  </a:lnTo>
                  <a:lnTo>
                    <a:pt x="4932" y="1303"/>
                  </a:lnTo>
                  <a:lnTo>
                    <a:pt x="4945" y="1341"/>
                  </a:lnTo>
                  <a:lnTo>
                    <a:pt x="4869" y="1372"/>
                  </a:lnTo>
                  <a:lnTo>
                    <a:pt x="4875" y="1413"/>
                  </a:lnTo>
                  <a:lnTo>
                    <a:pt x="4825" y="1424"/>
                  </a:lnTo>
                  <a:lnTo>
                    <a:pt x="4811" y="1471"/>
                  </a:lnTo>
                  <a:lnTo>
                    <a:pt x="4765" y="1520"/>
                  </a:lnTo>
                  <a:lnTo>
                    <a:pt x="4726" y="1341"/>
                  </a:lnTo>
                  <a:lnTo>
                    <a:pt x="4731" y="1244"/>
                  </a:lnTo>
                  <a:lnTo>
                    <a:pt x="4765" y="1188"/>
                  </a:lnTo>
                  <a:lnTo>
                    <a:pt x="4818" y="1176"/>
                  </a:lnTo>
                  <a:lnTo>
                    <a:pt x="4941" y="1056"/>
                  </a:lnTo>
                  <a:lnTo>
                    <a:pt x="5000" y="1032"/>
                  </a:lnTo>
                  <a:lnTo>
                    <a:pt x="5020" y="962"/>
                  </a:lnTo>
                  <a:lnTo>
                    <a:pt x="5045" y="944"/>
                  </a:lnTo>
                  <a:lnTo>
                    <a:pt x="4998" y="942"/>
                  </a:lnTo>
                  <a:lnTo>
                    <a:pt x="4984" y="999"/>
                  </a:lnTo>
                  <a:lnTo>
                    <a:pt x="4879" y="1048"/>
                  </a:lnTo>
                  <a:lnTo>
                    <a:pt x="4890" y="974"/>
                  </a:lnTo>
                  <a:lnTo>
                    <a:pt x="4778" y="990"/>
                  </a:lnTo>
                  <a:lnTo>
                    <a:pt x="4672" y="1084"/>
                  </a:lnTo>
                  <a:lnTo>
                    <a:pt x="4692" y="1123"/>
                  </a:lnTo>
                  <a:lnTo>
                    <a:pt x="4579" y="1136"/>
                  </a:lnTo>
                  <a:lnTo>
                    <a:pt x="4565" y="1125"/>
                  </a:lnTo>
                  <a:lnTo>
                    <a:pt x="4604" y="1119"/>
                  </a:lnTo>
                  <a:lnTo>
                    <a:pt x="4510" y="1095"/>
                  </a:lnTo>
                  <a:lnTo>
                    <a:pt x="4484" y="1119"/>
                  </a:lnTo>
                  <a:lnTo>
                    <a:pt x="4271" y="1121"/>
                  </a:lnTo>
                  <a:lnTo>
                    <a:pt x="4017" y="1337"/>
                  </a:lnTo>
                  <a:lnTo>
                    <a:pt x="4068" y="1346"/>
                  </a:lnTo>
                  <a:lnTo>
                    <a:pt x="4068" y="1385"/>
                  </a:lnTo>
                  <a:lnTo>
                    <a:pt x="4097" y="1361"/>
                  </a:lnTo>
                  <a:lnTo>
                    <a:pt x="4089" y="1394"/>
                  </a:lnTo>
                  <a:lnTo>
                    <a:pt x="4128" y="1375"/>
                  </a:lnTo>
                  <a:lnTo>
                    <a:pt x="4123" y="1396"/>
                  </a:lnTo>
                  <a:lnTo>
                    <a:pt x="4135" y="1361"/>
                  </a:lnTo>
                  <a:lnTo>
                    <a:pt x="4172" y="1362"/>
                  </a:lnTo>
                  <a:lnTo>
                    <a:pt x="4226" y="1407"/>
                  </a:lnTo>
                  <a:lnTo>
                    <a:pt x="4178" y="1412"/>
                  </a:lnTo>
                  <a:lnTo>
                    <a:pt x="4221" y="1427"/>
                  </a:lnTo>
                  <a:lnTo>
                    <a:pt x="4231" y="1457"/>
                  </a:lnTo>
                  <a:lnTo>
                    <a:pt x="4197" y="1526"/>
                  </a:lnTo>
                  <a:lnTo>
                    <a:pt x="4189" y="1630"/>
                  </a:lnTo>
                  <a:lnTo>
                    <a:pt x="4011" y="1845"/>
                  </a:lnTo>
                  <a:lnTo>
                    <a:pt x="3948" y="1873"/>
                  </a:lnTo>
                  <a:lnTo>
                    <a:pt x="3899" y="1845"/>
                  </a:lnTo>
                  <a:lnTo>
                    <a:pt x="3857" y="1887"/>
                  </a:lnTo>
                  <a:lnTo>
                    <a:pt x="3852" y="1878"/>
                  </a:lnTo>
                  <a:lnTo>
                    <a:pt x="3876" y="1845"/>
                  </a:lnTo>
                  <a:lnTo>
                    <a:pt x="3866" y="1791"/>
                  </a:lnTo>
                  <a:lnTo>
                    <a:pt x="3942" y="1769"/>
                  </a:lnTo>
                  <a:lnTo>
                    <a:pt x="4002" y="1625"/>
                  </a:lnTo>
                  <a:lnTo>
                    <a:pt x="3872" y="1659"/>
                  </a:lnTo>
                  <a:lnTo>
                    <a:pt x="3852" y="1605"/>
                  </a:lnTo>
                  <a:lnTo>
                    <a:pt x="3746" y="1572"/>
                  </a:lnTo>
                  <a:lnTo>
                    <a:pt x="3682" y="1423"/>
                  </a:lnTo>
                  <a:lnTo>
                    <a:pt x="3612" y="1396"/>
                  </a:lnTo>
                  <a:lnTo>
                    <a:pt x="3486" y="1437"/>
                  </a:lnTo>
                  <a:lnTo>
                    <a:pt x="3510" y="1468"/>
                  </a:lnTo>
                  <a:lnTo>
                    <a:pt x="3459" y="1556"/>
                  </a:lnTo>
                  <a:lnTo>
                    <a:pt x="3409" y="1580"/>
                  </a:lnTo>
                  <a:lnTo>
                    <a:pt x="3356" y="1559"/>
                  </a:lnTo>
                  <a:lnTo>
                    <a:pt x="3293" y="1549"/>
                  </a:lnTo>
                  <a:lnTo>
                    <a:pt x="3129" y="1589"/>
                  </a:lnTo>
                  <a:lnTo>
                    <a:pt x="2984" y="1531"/>
                  </a:lnTo>
                  <a:lnTo>
                    <a:pt x="2892" y="1539"/>
                  </a:lnTo>
                  <a:lnTo>
                    <a:pt x="2857" y="1490"/>
                  </a:lnTo>
                  <a:lnTo>
                    <a:pt x="2766" y="1457"/>
                  </a:lnTo>
                  <a:lnTo>
                    <a:pt x="2718" y="1492"/>
                  </a:lnTo>
                  <a:lnTo>
                    <a:pt x="2714" y="1558"/>
                  </a:lnTo>
                  <a:lnTo>
                    <a:pt x="2506" y="1529"/>
                  </a:lnTo>
                  <a:lnTo>
                    <a:pt x="2396" y="1589"/>
                  </a:lnTo>
                  <a:lnTo>
                    <a:pt x="2337" y="1614"/>
                  </a:lnTo>
                  <a:lnTo>
                    <a:pt x="2263" y="1566"/>
                  </a:lnTo>
                  <a:lnTo>
                    <a:pt x="2215" y="1592"/>
                  </a:lnTo>
                  <a:lnTo>
                    <a:pt x="2127" y="1559"/>
                  </a:lnTo>
                  <a:lnTo>
                    <a:pt x="2094" y="1556"/>
                  </a:lnTo>
                  <a:lnTo>
                    <a:pt x="2068" y="1505"/>
                  </a:lnTo>
                  <a:lnTo>
                    <a:pt x="2022" y="1505"/>
                  </a:lnTo>
                  <a:lnTo>
                    <a:pt x="2001" y="1514"/>
                  </a:lnTo>
                  <a:lnTo>
                    <a:pt x="1964" y="1474"/>
                  </a:lnTo>
                  <a:lnTo>
                    <a:pt x="1939" y="1485"/>
                  </a:lnTo>
                  <a:lnTo>
                    <a:pt x="1914" y="1498"/>
                  </a:lnTo>
                  <a:lnTo>
                    <a:pt x="1816" y="1416"/>
                  </a:lnTo>
                  <a:lnTo>
                    <a:pt x="1788" y="1410"/>
                  </a:lnTo>
                  <a:lnTo>
                    <a:pt x="1722" y="1347"/>
                  </a:lnTo>
                  <a:lnTo>
                    <a:pt x="1661" y="1385"/>
                  </a:lnTo>
                  <a:lnTo>
                    <a:pt x="1650" y="1359"/>
                  </a:lnTo>
                  <a:lnTo>
                    <a:pt x="1558" y="1356"/>
                  </a:lnTo>
                  <a:lnTo>
                    <a:pt x="1524" y="1311"/>
                  </a:lnTo>
                  <a:lnTo>
                    <a:pt x="1475" y="1315"/>
                  </a:lnTo>
                  <a:lnTo>
                    <a:pt x="1458" y="1334"/>
                  </a:lnTo>
                  <a:lnTo>
                    <a:pt x="1397" y="1345"/>
                  </a:lnTo>
                  <a:lnTo>
                    <a:pt x="1380" y="1334"/>
                  </a:lnTo>
                  <a:lnTo>
                    <a:pt x="1357" y="1368"/>
                  </a:lnTo>
                  <a:lnTo>
                    <a:pt x="1338" y="1359"/>
                  </a:lnTo>
                  <a:lnTo>
                    <a:pt x="1265" y="1369"/>
                  </a:lnTo>
                  <a:lnTo>
                    <a:pt x="1242" y="1359"/>
                  </a:lnTo>
                  <a:lnTo>
                    <a:pt x="1233" y="1369"/>
                  </a:lnTo>
                  <a:lnTo>
                    <a:pt x="1270" y="1410"/>
                  </a:lnTo>
                  <a:lnTo>
                    <a:pt x="1244" y="1432"/>
                  </a:lnTo>
                  <a:lnTo>
                    <a:pt x="1246" y="1465"/>
                  </a:lnTo>
                  <a:lnTo>
                    <a:pt x="1288" y="1466"/>
                  </a:lnTo>
                  <a:lnTo>
                    <a:pt x="1305" y="1498"/>
                  </a:lnTo>
                  <a:lnTo>
                    <a:pt x="1295" y="1521"/>
                  </a:lnTo>
                  <a:lnTo>
                    <a:pt x="1265" y="1505"/>
                  </a:lnTo>
                  <a:lnTo>
                    <a:pt x="1242" y="1520"/>
                  </a:lnTo>
                  <a:lnTo>
                    <a:pt x="1218" y="1506"/>
                  </a:lnTo>
                  <a:lnTo>
                    <a:pt x="1207" y="1485"/>
                  </a:lnTo>
                  <a:lnTo>
                    <a:pt x="1178" y="1498"/>
                  </a:lnTo>
                  <a:lnTo>
                    <a:pt x="1157" y="1487"/>
                  </a:lnTo>
                  <a:lnTo>
                    <a:pt x="1134" y="1505"/>
                  </a:lnTo>
                  <a:lnTo>
                    <a:pt x="1101" y="1509"/>
                  </a:lnTo>
                  <a:lnTo>
                    <a:pt x="1083" y="1485"/>
                  </a:lnTo>
                  <a:lnTo>
                    <a:pt x="970" y="1478"/>
                  </a:lnTo>
                  <a:lnTo>
                    <a:pt x="957" y="1490"/>
                  </a:lnTo>
                  <a:lnTo>
                    <a:pt x="946" y="1489"/>
                  </a:lnTo>
                  <a:lnTo>
                    <a:pt x="930" y="1515"/>
                  </a:lnTo>
                  <a:lnTo>
                    <a:pt x="931" y="1540"/>
                  </a:lnTo>
                  <a:lnTo>
                    <a:pt x="917" y="1542"/>
                  </a:lnTo>
                  <a:lnTo>
                    <a:pt x="908" y="1521"/>
                  </a:lnTo>
                  <a:lnTo>
                    <a:pt x="892" y="1523"/>
                  </a:lnTo>
                  <a:lnTo>
                    <a:pt x="888" y="1597"/>
                  </a:lnTo>
                  <a:lnTo>
                    <a:pt x="905" y="1619"/>
                  </a:lnTo>
                  <a:lnTo>
                    <a:pt x="905" y="1640"/>
                  </a:lnTo>
                  <a:lnTo>
                    <a:pt x="924" y="1636"/>
                  </a:lnTo>
                  <a:lnTo>
                    <a:pt x="946" y="1626"/>
                  </a:lnTo>
                  <a:lnTo>
                    <a:pt x="966" y="1659"/>
                  </a:lnTo>
                  <a:lnTo>
                    <a:pt x="982" y="1681"/>
                  </a:lnTo>
                  <a:lnTo>
                    <a:pt x="998" y="1708"/>
                  </a:lnTo>
                  <a:lnTo>
                    <a:pt x="1023" y="1715"/>
                  </a:lnTo>
                  <a:lnTo>
                    <a:pt x="991" y="1736"/>
                  </a:lnTo>
                  <a:lnTo>
                    <a:pt x="968" y="1717"/>
                  </a:lnTo>
                  <a:lnTo>
                    <a:pt x="944" y="1800"/>
                  </a:lnTo>
                  <a:lnTo>
                    <a:pt x="972" y="1821"/>
                  </a:lnTo>
                  <a:lnTo>
                    <a:pt x="997" y="1901"/>
                  </a:lnTo>
                  <a:lnTo>
                    <a:pt x="974" y="1887"/>
                  </a:lnTo>
                  <a:lnTo>
                    <a:pt x="950" y="1878"/>
                  </a:lnTo>
                  <a:lnTo>
                    <a:pt x="924" y="1873"/>
                  </a:lnTo>
                  <a:lnTo>
                    <a:pt x="905" y="1865"/>
                  </a:lnTo>
                  <a:lnTo>
                    <a:pt x="887" y="1862"/>
                  </a:lnTo>
                  <a:lnTo>
                    <a:pt x="871" y="1834"/>
                  </a:lnTo>
                  <a:lnTo>
                    <a:pt x="836" y="1851"/>
                  </a:lnTo>
                  <a:lnTo>
                    <a:pt x="802" y="1850"/>
                  </a:lnTo>
                  <a:lnTo>
                    <a:pt x="780" y="1825"/>
                  </a:lnTo>
                  <a:lnTo>
                    <a:pt x="725" y="1802"/>
                  </a:lnTo>
                  <a:lnTo>
                    <a:pt x="669" y="1807"/>
                  </a:lnTo>
                  <a:lnTo>
                    <a:pt x="610" y="1767"/>
                  </a:lnTo>
                  <a:lnTo>
                    <a:pt x="657" y="1729"/>
                  </a:lnTo>
                  <a:lnTo>
                    <a:pt x="662" y="1698"/>
                  </a:lnTo>
                  <a:lnTo>
                    <a:pt x="661" y="1666"/>
                  </a:lnTo>
                  <a:lnTo>
                    <a:pt x="665" y="1642"/>
                  </a:lnTo>
                  <a:lnTo>
                    <a:pt x="695" y="1633"/>
                  </a:lnTo>
                  <a:lnTo>
                    <a:pt x="679" y="1584"/>
                  </a:lnTo>
                  <a:lnTo>
                    <a:pt x="643" y="1572"/>
                  </a:lnTo>
                  <a:lnTo>
                    <a:pt x="626" y="1564"/>
                  </a:lnTo>
                  <a:lnTo>
                    <a:pt x="602" y="1571"/>
                  </a:lnTo>
                  <a:lnTo>
                    <a:pt x="551" y="1558"/>
                  </a:lnTo>
                  <a:lnTo>
                    <a:pt x="509" y="1511"/>
                  </a:lnTo>
                  <a:lnTo>
                    <a:pt x="476" y="1496"/>
                  </a:lnTo>
                  <a:lnTo>
                    <a:pt x="461" y="1452"/>
                  </a:lnTo>
                  <a:lnTo>
                    <a:pt x="431" y="1448"/>
                  </a:lnTo>
                  <a:lnTo>
                    <a:pt x="404" y="1462"/>
                  </a:lnTo>
                  <a:lnTo>
                    <a:pt x="385" y="1471"/>
                  </a:lnTo>
                  <a:lnTo>
                    <a:pt x="377" y="1451"/>
                  </a:lnTo>
                  <a:lnTo>
                    <a:pt x="362" y="1430"/>
                  </a:lnTo>
                  <a:lnTo>
                    <a:pt x="403" y="1428"/>
                  </a:lnTo>
                  <a:lnTo>
                    <a:pt x="399" y="1414"/>
                  </a:lnTo>
                  <a:lnTo>
                    <a:pt x="389" y="1405"/>
                  </a:lnTo>
                  <a:lnTo>
                    <a:pt x="377" y="1395"/>
                  </a:lnTo>
                  <a:lnTo>
                    <a:pt x="355" y="1345"/>
                  </a:lnTo>
                  <a:lnTo>
                    <a:pt x="325" y="1318"/>
                  </a:lnTo>
                  <a:lnTo>
                    <a:pt x="294" y="1317"/>
                  </a:lnTo>
                  <a:lnTo>
                    <a:pt x="263" y="1317"/>
                  </a:lnTo>
                  <a:lnTo>
                    <a:pt x="241" y="1301"/>
                  </a:lnTo>
                  <a:lnTo>
                    <a:pt x="220" y="1297"/>
                  </a:lnTo>
                  <a:lnTo>
                    <a:pt x="202" y="1297"/>
                  </a:lnTo>
                  <a:lnTo>
                    <a:pt x="191" y="1311"/>
                  </a:lnTo>
                  <a:lnTo>
                    <a:pt x="169" y="1333"/>
                  </a:lnTo>
                  <a:lnTo>
                    <a:pt x="166" y="1353"/>
                  </a:lnTo>
                  <a:lnTo>
                    <a:pt x="157" y="1359"/>
                  </a:lnTo>
                  <a:lnTo>
                    <a:pt x="144" y="1394"/>
                  </a:lnTo>
                  <a:lnTo>
                    <a:pt x="136" y="1384"/>
                  </a:lnTo>
                  <a:lnTo>
                    <a:pt x="132" y="1370"/>
                  </a:lnTo>
                  <a:lnTo>
                    <a:pt x="0" y="1351"/>
                  </a:lnTo>
                  <a:close/>
                </a:path>
              </a:pathLst>
            </a:custGeom>
            <a:solidFill>
              <a:schemeClr val="bg2">
                <a:lumMod val="65000"/>
              </a:schemeClr>
            </a:solid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249" name="Freeform 5"/>
            <p:cNvSpPr>
              <a:spLocks noChangeAspect="1"/>
            </p:cNvSpPr>
            <p:nvPr/>
          </p:nvSpPr>
          <p:spPr bwMode="gray">
            <a:xfrm>
              <a:off x="9550400" y="2352675"/>
              <a:ext cx="82550" cy="25400"/>
            </a:xfrm>
            <a:custGeom>
              <a:avLst/>
              <a:gdLst>
                <a:gd name="T0" fmla="*/ 0 w 107"/>
                <a:gd name="T1" fmla="*/ 10 h 33"/>
                <a:gd name="T2" fmla="*/ 65 w 107"/>
                <a:gd name="T3" fmla="*/ 0 h 33"/>
                <a:gd name="T4" fmla="*/ 107 w 107"/>
                <a:gd name="T5" fmla="*/ 16 h 33"/>
                <a:gd name="T6" fmla="*/ 85 w 107"/>
                <a:gd name="T7" fmla="*/ 33 h 33"/>
                <a:gd name="T8" fmla="*/ 0 w 107"/>
                <a:gd name="T9" fmla="*/ 10 h 33"/>
              </a:gdLst>
              <a:ahLst/>
              <a:cxnLst>
                <a:cxn ang="0">
                  <a:pos x="T0" y="T1"/>
                </a:cxn>
                <a:cxn ang="0">
                  <a:pos x="T2" y="T3"/>
                </a:cxn>
                <a:cxn ang="0">
                  <a:pos x="T4" y="T5"/>
                </a:cxn>
                <a:cxn ang="0">
                  <a:pos x="T6" y="T7"/>
                </a:cxn>
                <a:cxn ang="0">
                  <a:pos x="T8" y="T9"/>
                </a:cxn>
              </a:cxnLst>
              <a:rect l="0" t="0" r="r" b="b"/>
              <a:pathLst>
                <a:path w="107" h="33">
                  <a:moveTo>
                    <a:pt x="0" y="10"/>
                  </a:moveTo>
                  <a:lnTo>
                    <a:pt x="65" y="0"/>
                  </a:lnTo>
                  <a:lnTo>
                    <a:pt x="107" y="16"/>
                  </a:lnTo>
                  <a:lnTo>
                    <a:pt x="85" y="33"/>
                  </a:lnTo>
                  <a:lnTo>
                    <a:pt x="0" y="10"/>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250" name="Freeform 6"/>
            <p:cNvSpPr>
              <a:spLocks noChangeAspect="1"/>
            </p:cNvSpPr>
            <p:nvPr/>
          </p:nvSpPr>
          <p:spPr bwMode="gray">
            <a:xfrm>
              <a:off x="338138" y="1973263"/>
              <a:ext cx="771525" cy="747712"/>
            </a:xfrm>
            <a:custGeom>
              <a:avLst/>
              <a:gdLst>
                <a:gd name="T0" fmla="*/ 65 w 1035"/>
                <a:gd name="T1" fmla="*/ 362 h 903"/>
                <a:gd name="T2" fmla="*/ 67 w 1035"/>
                <a:gd name="T3" fmla="*/ 402 h 903"/>
                <a:gd name="T4" fmla="*/ 186 w 1035"/>
                <a:gd name="T5" fmla="*/ 421 h 903"/>
                <a:gd name="T6" fmla="*/ 229 w 1035"/>
                <a:gd name="T7" fmla="*/ 405 h 903"/>
                <a:gd name="T8" fmla="*/ 100 w 1035"/>
                <a:gd name="T9" fmla="*/ 512 h 903"/>
                <a:gd name="T10" fmla="*/ 97 w 1035"/>
                <a:gd name="T11" fmla="*/ 561 h 903"/>
                <a:gd name="T12" fmla="*/ 97 w 1035"/>
                <a:gd name="T13" fmla="*/ 596 h 903"/>
                <a:gd name="T14" fmla="*/ 119 w 1035"/>
                <a:gd name="T15" fmla="*/ 634 h 903"/>
                <a:gd name="T16" fmla="*/ 171 w 1035"/>
                <a:gd name="T17" fmla="*/ 667 h 903"/>
                <a:gd name="T18" fmla="*/ 192 w 1035"/>
                <a:gd name="T19" fmla="*/ 634 h 903"/>
                <a:gd name="T20" fmla="*/ 207 w 1035"/>
                <a:gd name="T21" fmla="*/ 718 h 903"/>
                <a:gd name="T22" fmla="*/ 313 w 1035"/>
                <a:gd name="T23" fmla="*/ 726 h 903"/>
                <a:gd name="T24" fmla="*/ 342 w 1035"/>
                <a:gd name="T25" fmla="*/ 718 h 903"/>
                <a:gd name="T26" fmla="*/ 324 w 1035"/>
                <a:gd name="T27" fmla="*/ 807 h 903"/>
                <a:gd name="T28" fmla="*/ 270 w 1035"/>
                <a:gd name="T29" fmla="*/ 855 h 903"/>
                <a:gd name="T30" fmla="*/ 160 w 1035"/>
                <a:gd name="T31" fmla="*/ 903 h 903"/>
                <a:gd name="T32" fmla="*/ 287 w 1035"/>
                <a:gd name="T33" fmla="*/ 870 h 903"/>
                <a:gd name="T34" fmla="*/ 308 w 1035"/>
                <a:gd name="T35" fmla="*/ 819 h 903"/>
                <a:gd name="T36" fmla="*/ 481 w 1035"/>
                <a:gd name="T37" fmla="*/ 737 h 903"/>
                <a:gd name="T38" fmla="*/ 482 w 1035"/>
                <a:gd name="T39" fmla="*/ 682 h 903"/>
                <a:gd name="T40" fmla="*/ 614 w 1035"/>
                <a:gd name="T41" fmla="*/ 527 h 903"/>
                <a:gd name="T42" fmla="*/ 647 w 1035"/>
                <a:gd name="T43" fmla="*/ 569 h 903"/>
                <a:gd name="T44" fmla="*/ 658 w 1035"/>
                <a:gd name="T45" fmla="*/ 602 h 903"/>
                <a:gd name="T46" fmla="*/ 559 w 1035"/>
                <a:gd name="T47" fmla="*/ 658 h 903"/>
                <a:gd name="T48" fmla="*/ 563 w 1035"/>
                <a:gd name="T49" fmla="*/ 691 h 903"/>
                <a:gd name="T50" fmla="*/ 689 w 1035"/>
                <a:gd name="T51" fmla="*/ 619 h 903"/>
                <a:gd name="T52" fmla="*/ 697 w 1035"/>
                <a:gd name="T53" fmla="*/ 581 h 903"/>
                <a:gd name="T54" fmla="*/ 749 w 1035"/>
                <a:gd name="T55" fmla="*/ 589 h 903"/>
                <a:gd name="T56" fmla="*/ 828 w 1035"/>
                <a:gd name="T57" fmla="*/ 646 h 903"/>
                <a:gd name="T58" fmla="*/ 983 w 1035"/>
                <a:gd name="T59" fmla="*/ 643 h 903"/>
                <a:gd name="T60" fmla="*/ 978 w 1035"/>
                <a:gd name="T61" fmla="*/ 674 h 903"/>
                <a:gd name="T62" fmla="*/ 1035 w 1035"/>
                <a:gd name="T63" fmla="*/ 678 h 903"/>
                <a:gd name="T64" fmla="*/ 937 w 1035"/>
                <a:gd name="T65" fmla="*/ 634 h 903"/>
                <a:gd name="T66" fmla="*/ 565 w 1035"/>
                <a:gd name="T67" fmla="*/ 60 h 903"/>
                <a:gd name="T68" fmla="*/ 448 w 1035"/>
                <a:gd name="T69" fmla="*/ 17 h 903"/>
                <a:gd name="T70" fmla="*/ 406 w 1035"/>
                <a:gd name="T71" fmla="*/ 33 h 903"/>
                <a:gd name="T72" fmla="*/ 393 w 1035"/>
                <a:gd name="T73" fmla="*/ 0 h 903"/>
                <a:gd name="T74" fmla="*/ 284 w 1035"/>
                <a:gd name="T75" fmla="*/ 39 h 903"/>
                <a:gd name="T76" fmla="*/ 274 w 1035"/>
                <a:gd name="T77" fmla="*/ 51 h 903"/>
                <a:gd name="T78" fmla="*/ 220 w 1035"/>
                <a:gd name="T79" fmla="*/ 93 h 903"/>
                <a:gd name="T80" fmla="*/ 154 w 1035"/>
                <a:gd name="T81" fmla="*/ 136 h 903"/>
                <a:gd name="T82" fmla="*/ 67 w 1035"/>
                <a:gd name="T83" fmla="*/ 179 h 903"/>
                <a:gd name="T84" fmla="*/ 150 w 1035"/>
                <a:gd name="T85" fmla="*/ 259 h 903"/>
                <a:gd name="T86" fmla="*/ 207 w 1035"/>
                <a:gd name="T87" fmla="*/ 285 h 903"/>
                <a:gd name="T88" fmla="*/ 246 w 1035"/>
                <a:gd name="T89" fmla="*/ 307 h 903"/>
                <a:gd name="T90" fmla="*/ 150 w 1035"/>
                <a:gd name="T91" fmla="*/ 319 h 903"/>
                <a:gd name="T92" fmla="*/ 116 w 1035"/>
                <a:gd name="T93" fmla="*/ 290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35" h="903">
                  <a:moveTo>
                    <a:pt x="0" y="345"/>
                  </a:moveTo>
                  <a:lnTo>
                    <a:pt x="65" y="362"/>
                  </a:lnTo>
                  <a:lnTo>
                    <a:pt x="39" y="369"/>
                  </a:lnTo>
                  <a:lnTo>
                    <a:pt x="67" y="402"/>
                  </a:lnTo>
                  <a:lnTo>
                    <a:pt x="171" y="399"/>
                  </a:lnTo>
                  <a:lnTo>
                    <a:pt x="186" y="421"/>
                  </a:lnTo>
                  <a:lnTo>
                    <a:pt x="252" y="394"/>
                  </a:lnTo>
                  <a:lnTo>
                    <a:pt x="229" y="405"/>
                  </a:lnTo>
                  <a:lnTo>
                    <a:pt x="242" y="460"/>
                  </a:lnTo>
                  <a:lnTo>
                    <a:pt x="100" y="512"/>
                  </a:lnTo>
                  <a:lnTo>
                    <a:pt x="62" y="570"/>
                  </a:lnTo>
                  <a:lnTo>
                    <a:pt x="97" y="561"/>
                  </a:lnTo>
                  <a:lnTo>
                    <a:pt x="71" y="576"/>
                  </a:lnTo>
                  <a:lnTo>
                    <a:pt x="97" y="596"/>
                  </a:lnTo>
                  <a:lnTo>
                    <a:pt x="149" y="603"/>
                  </a:lnTo>
                  <a:lnTo>
                    <a:pt x="119" y="634"/>
                  </a:lnTo>
                  <a:lnTo>
                    <a:pt x="143" y="663"/>
                  </a:lnTo>
                  <a:lnTo>
                    <a:pt x="171" y="667"/>
                  </a:lnTo>
                  <a:lnTo>
                    <a:pt x="226" y="603"/>
                  </a:lnTo>
                  <a:lnTo>
                    <a:pt x="192" y="634"/>
                  </a:lnTo>
                  <a:lnTo>
                    <a:pt x="220" y="693"/>
                  </a:lnTo>
                  <a:lnTo>
                    <a:pt x="207" y="718"/>
                  </a:lnTo>
                  <a:lnTo>
                    <a:pt x="270" y="684"/>
                  </a:lnTo>
                  <a:lnTo>
                    <a:pt x="313" y="726"/>
                  </a:lnTo>
                  <a:lnTo>
                    <a:pt x="328" y="701"/>
                  </a:lnTo>
                  <a:lnTo>
                    <a:pt x="342" y="718"/>
                  </a:lnTo>
                  <a:lnTo>
                    <a:pt x="390" y="695"/>
                  </a:lnTo>
                  <a:lnTo>
                    <a:pt x="324" y="807"/>
                  </a:lnTo>
                  <a:lnTo>
                    <a:pt x="273" y="830"/>
                  </a:lnTo>
                  <a:lnTo>
                    <a:pt x="270" y="855"/>
                  </a:lnTo>
                  <a:lnTo>
                    <a:pt x="207" y="856"/>
                  </a:lnTo>
                  <a:lnTo>
                    <a:pt x="160" y="903"/>
                  </a:lnTo>
                  <a:lnTo>
                    <a:pt x="220" y="867"/>
                  </a:lnTo>
                  <a:lnTo>
                    <a:pt x="287" y="870"/>
                  </a:lnTo>
                  <a:lnTo>
                    <a:pt x="325" y="841"/>
                  </a:lnTo>
                  <a:lnTo>
                    <a:pt x="308" y="819"/>
                  </a:lnTo>
                  <a:lnTo>
                    <a:pt x="350" y="823"/>
                  </a:lnTo>
                  <a:lnTo>
                    <a:pt x="481" y="737"/>
                  </a:lnTo>
                  <a:lnTo>
                    <a:pt x="506" y="706"/>
                  </a:lnTo>
                  <a:lnTo>
                    <a:pt x="482" y="682"/>
                  </a:lnTo>
                  <a:lnTo>
                    <a:pt x="597" y="578"/>
                  </a:lnTo>
                  <a:lnTo>
                    <a:pt x="614" y="527"/>
                  </a:lnTo>
                  <a:lnTo>
                    <a:pt x="601" y="578"/>
                  </a:lnTo>
                  <a:lnTo>
                    <a:pt x="647" y="569"/>
                  </a:lnTo>
                  <a:lnTo>
                    <a:pt x="623" y="591"/>
                  </a:lnTo>
                  <a:lnTo>
                    <a:pt x="658" y="602"/>
                  </a:lnTo>
                  <a:lnTo>
                    <a:pt x="575" y="609"/>
                  </a:lnTo>
                  <a:lnTo>
                    <a:pt x="559" y="658"/>
                  </a:lnTo>
                  <a:lnTo>
                    <a:pt x="590" y="657"/>
                  </a:lnTo>
                  <a:lnTo>
                    <a:pt x="563" y="691"/>
                  </a:lnTo>
                  <a:lnTo>
                    <a:pt x="673" y="646"/>
                  </a:lnTo>
                  <a:lnTo>
                    <a:pt x="689" y="619"/>
                  </a:lnTo>
                  <a:lnTo>
                    <a:pt x="671" y="607"/>
                  </a:lnTo>
                  <a:lnTo>
                    <a:pt x="697" y="581"/>
                  </a:lnTo>
                  <a:lnTo>
                    <a:pt x="692" y="602"/>
                  </a:lnTo>
                  <a:lnTo>
                    <a:pt x="749" y="589"/>
                  </a:lnTo>
                  <a:lnTo>
                    <a:pt x="736" y="610"/>
                  </a:lnTo>
                  <a:lnTo>
                    <a:pt x="828" y="646"/>
                  </a:lnTo>
                  <a:lnTo>
                    <a:pt x="961" y="663"/>
                  </a:lnTo>
                  <a:lnTo>
                    <a:pt x="983" y="643"/>
                  </a:lnTo>
                  <a:lnTo>
                    <a:pt x="1003" y="653"/>
                  </a:lnTo>
                  <a:lnTo>
                    <a:pt x="978" y="674"/>
                  </a:lnTo>
                  <a:lnTo>
                    <a:pt x="1016" y="693"/>
                  </a:lnTo>
                  <a:lnTo>
                    <a:pt x="1035" y="678"/>
                  </a:lnTo>
                  <a:lnTo>
                    <a:pt x="1000" y="634"/>
                  </a:lnTo>
                  <a:lnTo>
                    <a:pt x="937" y="634"/>
                  </a:lnTo>
                  <a:lnTo>
                    <a:pt x="937" y="103"/>
                  </a:lnTo>
                  <a:lnTo>
                    <a:pt x="565" y="60"/>
                  </a:lnTo>
                  <a:lnTo>
                    <a:pt x="550" y="34"/>
                  </a:lnTo>
                  <a:lnTo>
                    <a:pt x="448" y="17"/>
                  </a:lnTo>
                  <a:lnTo>
                    <a:pt x="437" y="39"/>
                  </a:lnTo>
                  <a:lnTo>
                    <a:pt x="406" y="33"/>
                  </a:lnTo>
                  <a:lnTo>
                    <a:pt x="435" y="15"/>
                  </a:lnTo>
                  <a:lnTo>
                    <a:pt x="393" y="0"/>
                  </a:lnTo>
                  <a:lnTo>
                    <a:pt x="351" y="34"/>
                  </a:lnTo>
                  <a:lnTo>
                    <a:pt x="284" y="39"/>
                  </a:lnTo>
                  <a:lnTo>
                    <a:pt x="281" y="70"/>
                  </a:lnTo>
                  <a:lnTo>
                    <a:pt x="274" y="51"/>
                  </a:lnTo>
                  <a:lnTo>
                    <a:pt x="210" y="69"/>
                  </a:lnTo>
                  <a:lnTo>
                    <a:pt x="220" y="93"/>
                  </a:lnTo>
                  <a:lnTo>
                    <a:pt x="192" y="86"/>
                  </a:lnTo>
                  <a:lnTo>
                    <a:pt x="154" y="136"/>
                  </a:lnTo>
                  <a:lnTo>
                    <a:pt x="62" y="157"/>
                  </a:lnTo>
                  <a:lnTo>
                    <a:pt x="67" y="179"/>
                  </a:lnTo>
                  <a:lnTo>
                    <a:pt x="40" y="185"/>
                  </a:lnTo>
                  <a:lnTo>
                    <a:pt x="150" y="259"/>
                  </a:lnTo>
                  <a:lnTo>
                    <a:pt x="296" y="295"/>
                  </a:lnTo>
                  <a:lnTo>
                    <a:pt x="207" y="285"/>
                  </a:lnTo>
                  <a:lnTo>
                    <a:pt x="210" y="306"/>
                  </a:lnTo>
                  <a:lnTo>
                    <a:pt x="246" y="307"/>
                  </a:lnTo>
                  <a:lnTo>
                    <a:pt x="216" y="323"/>
                  </a:lnTo>
                  <a:lnTo>
                    <a:pt x="150" y="319"/>
                  </a:lnTo>
                  <a:lnTo>
                    <a:pt x="150" y="287"/>
                  </a:lnTo>
                  <a:lnTo>
                    <a:pt x="116" y="290"/>
                  </a:lnTo>
                  <a:lnTo>
                    <a:pt x="0" y="345"/>
                  </a:lnTo>
                  <a:close/>
                </a:path>
              </a:pathLst>
            </a:custGeom>
            <a:solidFill>
              <a:schemeClr val="bg2">
                <a:lumMod val="65000"/>
              </a:schemeClr>
            </a:solid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251" name="Freeform 7"/>
            <p:cNvSpPr>
              <a:spLocks noChangeAspect="1"/>
            </p:cNvSpPr>
            <p:nvPr/>
          </p:nvSpPr>
          <p:spPr bwMode="gray">
            <a:xfrm>
              <a:off x="2936875" y="3932238"/>
              <a:ext cx="39688" cy="15875"/>
            </a:xfrm>
            <a:custGeom>
              <a:avLst/>
              <a:gdLst>
                <a:gd name="T0" fmla="*/ 0 w 52"/>
                <a:gd name="T1" fmla="*/ 0 h 17"/>
                <a:gd name="T2" fmla="*/ 4 w 52"/>
                <a:gd name="T3" fmla="*/ 17 h 17"/>
                <a:gd name="T4" fmla="*/ 52 w 52"/>
                <a:gd name="T5" fmla="*/ 10 h 17"/>
                <a:gd name="T6" fmla="*/ 0 w 52"/>
                <a:gd name="T7" fmla="*/ 0 h 17"/>
              </a:gdLst>
              <a:ahLst/>
              <a:cxnLst>
                <a:cxn ang="0">
                  <a:pos x="T0" y="T1"/>
                </a:cxn>
                <a:cxn ang="0">
                  <a:pos x="T2" y="T3"/>
                </a:cxn>
                <a:cxn ang="0">
                  <a:pos x="T4" y="T5"/>
                </a:cxn>
                <a:cxn ang="0">
                  <a:pos x="T6" y="T7"/>
                </a:cxn>
              </a:cxnLst>
              <a:rect l="0" t="0" r="r" b="b"/>
              <a:pathLst>
                <a:path w="52" h="17">
                  <a:moveTo>
                    <a:pt x="0" y="0"/>
                  </a:moveTo>
                  <a:lnTo>
                    <a:pt x="4" y="17"/>
                  </a:lnTo>
                  <a:lnTo>
                    <a:pt x="52" y="10"/>
                  </a:lnTo>
                  <a:lnTo>
                    <a:pt x="0" y="0"/>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252" name="Freeform 8"/>
            <p:cNvSpPr>
              <a:spLocks noChangeAspect="1"/>
            </p:cNvSpPr>
            <p:nvPr/>
          </p:nvSpPr>
          <p:spPr bwMode="gray">
            <a:xfrm>
              <a:off x="6251575" y="3313113"/>
              <a:ext cx="365125" cy="292100"/>
            </a:xfrm>
            <a:custGeom>
              <a:avLst/>
              <a:gdLst>
                <a:gd name="T0" fmla="*/ 0 w 490"/>
                <a:gd name="T1" fmla="*/ 168 h 351"/>
                <a:gd name="T2" fmla="*/ 3 w 490"/>
                <a:gd name="T3" fmla="*/ 259 h 351"/>
                <a:gd name="T4" fmla="*/ 40 w 490"/>
                <a:gd name="T5" fmla="*/ 287 h 351"/>
                <a:gd name="T6" fmla="*/ 11 w 490"/>
                <a:gd name="T7" fmla="*/ 333 h 351"/>
                <a:gd name="T8" fmla="*/ 66 w 490"/>
                <a:gd name="T9" fmla="*/ 351 h 351"/>
                <a:gd name="T10" fmla="*/ 193 w 490"/>
                <a:gd name="T11" fmla="*/ 333 h 351"/>
                <a:gd name="T12" fmla="*/ 217 w 490"/>
                <a:gd name="T13" fmla="*/ 282 h 351"/>
                <a:gd name="T14" fmla="*/ 303 w 490"/>
                <a:gd name="T15" fmla="*/ 254 h 351"/>
                <a:gd name="T16" fmla="*/ 311 w 490"/>
                <a:gd name="T17" fmla="*/ 211 h 351"/>
                <a:gd name="T18" fmla="*/ 340 w 490"/>
                <a:gd name="T19" fmla="*/ 199 h 351"/>
                <a:gd name="T20" fmla="*/ 327 w 490"/>
                <a:gd name="T21" fmla="*/ 177 h 351"/>
                <a:gd name="T22" fmla="*/ 358 w 490"/>
                <a:gd name="T23" fmla="*/ 174 h 351"/>
                <a:gd name="T24" fmla="*/ 381 w 490"/>
                <a:gd name="T25" fmla="*/ 130 h 351"/>
                <a:gd name="T26" fmla="*/ 371 w 490"/>
                <a:gd name="T27" fmla="*/ 88 h 351"/>
                <a:gd name="T28" fmla="*/ 486 w 490"/>
                <a:gd name="T29" fmla="*/ 56 h 351"/>
                <a:gd name="T30" fmla="*/ 490 w 490"/>
                <a:gd name="T31" fmla="*/ 47 h 351"/>
                <a:gd name="T32" fmla="*/ 447 w 490"/>
                <a:gd name="T33" fmla="*/ 39 h 351"/>
                <a:gd name="T34" fmla="*/ 385 w 490"/>
                <a:gd name="T35" fmla="*/ 69 h 351"/>
                <a:gd name="T36" fmla="*/ 357 w 490"/>
                <a:gd name="T37" fmla="*/ 0 h 351"/>
                <a:gd name="T38" fmla="*/ 304 w 490"/>
                <a:gd name="T39" fmla="*/ 52 h 351"/>
                <a:gd name="T40" fmla="*/ 152 w 490"/>
                <a:gd name="T41" fmla="*/ 47 h 351"/>
                <a:gd name="T42" fmla="*/ 75 w 490"/>
                <a:gd name="T43" fmla="*/ 128 h 351"/>
                <a:gd name="T44" fmla="*/ 24 w 490"/>
                <a:gd name="T45" fmla="*/ 102 h 351"/>
                <a:gd name="T46" fmla="*/ 0 w 490"/>
                <a:gd name="T47" fmla="*/ 168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0" h="351">
                  <a:moveTo>
                    <a:pt x="0" y="168"/>
                  </a:moveTo>
                  <a:lnTo>
                    <a:pt x="3" y="259"/>
                  </a:lnTo>
                  <a:lnTo>
                    <a:pt x="40" y="287"/>
                  </a:lnTo>
                  <a:lnTo>
                    <a:pt x="11" y="333"/>
                  </a:lnTo>
                  <a:lnTo>
                    <a:pt x="66" y="351"/>
                  </a:lnTo>
                  <a:lnTo>
                    <a:pt x="193" y="333"/>
                  </a:lnTo>
                  <a:lnTo>
                    <a:pt x="217" y="282"/>
                  </a:lnTo>
                  <a:lnTo>
                    <a:pt x="303" y="254"/>
                  </a:lnTo>
                  <a:lnTo>
                    <a:pt x="311" y="211"/>
                  </a:lnTo>
                  <a:lnTo>
                    <a:pt x="340" y="199"/>
                  </a:lnTo>
                  <a:lnTo>
                    <a:pt x="327" y="177"/>
                  </a:lnTo>
                  <a:lnTo>
                    <a:pt x="358" y="174"/>
                  </a:lnTo>
                  <a:lnTo>
                    <a:pt x="381" y="130"/>
                  </a:lnTo>
                  <a:lnTo>
                    <a:pt x="371" y="88"/>
                  </a:lnTo>
                  <a:lnTo>
                    <a:pt x="486" y="56"/>
                  </a:lnTo>
                  <a:lnTo>
                    <a:pt x="490" y="47"/>
                  </a:lnTo>
                  <a:lnTo>
                    <a:pt x="447" y="39"/>
                  </a:lnTo>
                  <a:lnTo>
                    <a:pt x="385" y="69"/>
                  </a:lnTo>
                  <a:lnTo>
                    <a:pt x="357" y="0"/>
                  </a:lnTo>
                  <a:lnTo>
                    <a:pt x="304" y="52"/>
                  </a:lnTo>
                  <a:lnTo>
                    <a:pt x="152" y="47"/>
                  </a:lnTo>
                  <a:lnTo>
                    <a:pt x="75" y="128"/>
                  </a:lnTo>
                  <a:lnTo>
                    <a:pt x="24" y="102"/>
                  </a:lnTo>
                  <a:lnTo>
                    <a:pt x="0" y="168"/>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253" name="Freeform 9"/>
            <p:cNvSpPr>
              <a:spLocks noChangeAspect="1"/>
            </p:cNvSpPr>
            <p:nvPr/>
          </p:nvSpPr>
          <p:spPr bwMode="gray">
            <a:xfrm>
              <a:off x="5180013" y="3175000"/>
              <a:ext cx="44450" cy="98425"/>
            </a:xfrm>
            <a:custGeom>
              <a:avLst/>
              <a:gdLst>
                <a:gd name="T0" fmla="*/ 0 w 62"/>
                <a:gd name="T1" fmla="*/ 90 h 119"/>
                <a:gd name="T2" fmla="*/ 2 w 62"/>
                <a:gd name="T3" fmla="*/ 28 h 119"/>
                <a:gd name="T4" fmla="*/ 30 w 62"/>
                <a:gd name="T5" fmla="*/ 0 h 119"/>
                <a:gd name="T6" fmla="*/ 62 w 62"/>
                <a:gd name="T7" fmla="*/ 70 h 119"/>
                <a:gd name="T8" fmla="*/ 33 w 62"/>
                <a:gd name="T9" fmla="*/ 119 h 119"/>
                <a:gd name="T10" fmla="*/ 0 w 62"/>
                <a:gd name="T11" fmla="*/ 90 h 119"/>
              </a:gdLst>
              <a:ahLst/>
              <a:cxnLst>
                <a:cxn ang="0">
                  <a:pos x="T0" y="T1"/>
                </a:cxn>
                <a:cxn ang="0">
                  <a:pos x="T2" y="T3"/>
                </a:cxn>
                <a:cxn ang="0">
                  <a:pos x="T4" y="T5"/>
                </a:cxn>
                <a:cxn ang="0">
                  <a:pos x="T6" y="T7"/>
                </a:cxn>
                <a:cxn ang="0">
                  <a:pos x="T8" y="T9"/>
                </a:cxn>
                <a:cxn ang="0">
                  <a:pos x="T10" y="T11"/>
                </a:cxn>
              </a:cxnLst>
              <a:rect l="0" t="0" r="r" b="b"/>
              <a:pathLst>
                <a:path w="62" h="119">
                  <a:moveTo>
                    <a:pt x="0" y="90"/>
                  </a:moveTo>
                  <a:lnTo>
                    <a:pt x="2" y="28"/>
                  </a:lnTo>
                  <a:lnTo>
                    <a:pt x="30" y="0"/>
                  </a:lnTo>
                  <a:lnTo>
                    <a:pt x="62" y="70"/>
                  </a:lnTo>
                  <a:lnTo>
                    <a:pt x="33" y="119"/>
                  </a:lnTo>
                  <a:lnTo>
                    <a:pt x="0" y="90"/>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254" name="Freeform 10"/>
            <p:cNvSpPr>
              <a:spLocks noChangeAspect="1"/>
            </p:cNvSpPr>
            <p:nvPr/>
          </p:nvSpPr>
          <p:spPr bwMode="gray">
            <a:xfrm>
              <a:off x="4456113" y="3363913"/>
              <a:ext cx="523875" cy="555625"/>
            </a:xfrm>
            <a:custGeom>
              <a:avLst/>
              <a:gdLst>
                <a:gd name="T0" fmla="*/ 0 w 705"/>
                <a:gd name="T1" fmla="*/ 359 h 672"/>
                <a:gd name="T2" fmla="*/ 3 w 705"/>
                <a:gd name="T3" fmla="*/ 372 h 672"/>
                <a:gd name="T4" fmla="*/ 131 w 705"/>
                <a:gd name="T5" fmla="*/ 455 h 672"/>
                <a:gd name="T6" fmla="*/ 410 w 705"/>
                <a:gd name="T7" fmla="*/ 640 h 672"/>
                <a:gd name="T8" fmla="*/ 413 w 705"/>
                <a:gd name="T9" fmla="*/ 672 h 672"/>
                <a:gd name="T10" fmla="*/ 441 w 705"/>
                <a:gd name="T11" fmla="*/ 667 h 672"/>
                <a:gd name="T12" fmla="*/ 495 w 705"/>
                <a:gd name="T13" fmla="*/ 654 h 672"/>
                <a:gd name="T14" fmla="*/ 705 w 705"/>
                <a:gd name="T15" fmla="*/ 509 h 672"/>
                <a:gd name="T16" fmla="*/ 623 w 705"/>
                <a:gd name="T17" fmla="*/ 413 h 672"/>
                <a:gd name="T18" fmla="*/ 624 w 705"/>
                <a:gd name="T19" fmla="*/ 258 h 672"/>
                <a:gd name="T20" fmla="*/ 614 w 705"/>
                <a:gd name="T21" fmla="*/ 189 h 672"/>
                <a:gd name="T22" fmla="*/ 556 w 705"/>
                <a:gd name="T23" fmla="*/ 119 h 672"/>
                <a:gd name="T24" fmla="*/ 586 w 705"/>
                <a:gd name="T25" fmla="*/ 95 h 672"/>
                <a:gd name="T26" fmla="*/ 601 w 705"/>
                <a:gd name="T27" fmla="*/ 0 h 672"/>
                <a:gd name="T28" fmla="*/ 351 w 705"/>
                <a:gd name="T29" fmla="*/ 16 h 672"/>
                <a:gd name="T30" fmla="*/ 223 w 705"/>
                <a:gd name="T31" fmla="*/ 71 h 672"/>
                <a:gd name="T32" fmla="*/ 256 w 705"/>
                <a:gd name="T33" fmla="*/ 186 h 672"/>
                <a:gd name="T34" fmla="*/ 200 w 705"/>
                <a:gd name="T35" fmla="*/ 189 h 672"/>
                <a:gd name="T36" fmla="*/ 170 w 705"/>
                <a:gd name="T37" fmla="*/ 201 h 672"/>
                <a:gd name="T38" fmla="*/ 175 w 705"/>
                <a:gd name="T39" fmla="*/ 232 h 672"/>
                <a:gd name="T40" fmla="*/ 19 w 705"/>
                <a:gd name="T41" fmla="*/ 300 h 672"/>
                <a:gd name="T42" fmla="*/ 0 w 705"/>
                <a:gd name="T43" fmla="*/ 359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05" h="672">
                  <a:moveTo>
                    <a:pt x="0" y="359"/>
                  </a:moveTo>
                  <a:lnTo>
                    <a:pt x="3" y="372"/>
                  </a:lnTo>
                  <a:lnTo>
                    <a:pt x="131" y="455"/>
                  </a:lnTo>
                  <a:lnTo>
                    <a:pt x="410" y="640"/>
                  </a:lnTo>
                  <a:lnTo>
                    <a:pt x="413" y="672"/>
                  </a:lnTo>
                  <a:lnTo>
                    <a:pt x="441" y="667"/>
                  </a:lnTo>
                  <a:lnTo>
                    <a:pt x="495" y="654"/>
                  </a:lnTo>
                  <a:lnTo>
                    <a:pt x="705" y="509"/>
                  </a:lnTo>
                  <a:lnTo>
                    <a:pt x="623" y="413"/>
                  </a:lnTo>
                  <a:lnTo>
                    <a:pt x="624" y="258"/>
                  </a:lnTo>
                  <a:lnTo>
                    <a:pt x="614" y="189"/>
                  </a:lnTo>
                  <a:lnTo>
                    <a:pt x="556" y="119"/>
                  </a:lnTo>
                  <a:lnTo>
                    <a:pt x="586" y="95"/>
                  </a:lnTo>
                  <a:lnTo>
                    <a:pt x="601" y="0"/>
                  </a:lnTo>
                  <a:lnTo>
                    <a:pt x="351" y="16"/>
                  </a:lnTo>
                  <a:lnTo>
                    <a:pt x="223" y="71"/>
                  </a:lnTo>
                  <a:lnTo>
                    <a:pt x="256" y="186"/>
                  </a:lnTo>
                  <a:lnTo>
                    <a:pt x="200" y="189"/>
                  </a:lnTo>
                  <a:lnTo>
                    <a:pt x="170" y="201"/>
                  </a:lnTo>
                  <a:lnTo>
                    <a:pt x="175" y="232"/>
                  </a:lnTo>
                  <a:lnTo>
                    <a:pt x="19" y="300"/>
                  </a:lnTo>
                  <a:lnTo>
                    <a:pt x="0" y="359"/>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255" name="Freeform 11"/>
            <p:cNvSpPr>
              <a:spLocks noChangeAspect="1"/>
            </p:cNvSpPr>
            <p:nvPr/>
          </p:nvSpPr>
          <p:spPr bwMode="gray">
            <a:xfrm>
              <a:off x="2778125" y="5100638"/>
              <a:ext cx="509588" cy="1011237"/>
            </a:xfrm>
            <a:custGeom>
              <a:avLst/>
              <a:gdLst>
                <a:gd name="T0" fmla="*/ 0 w 683"/>
                <a:gd name="T1" fmla="*/ 1131 h 1223"/>
                <a:gd name="T2" fmla="*/ 5 w 683"/>
                <a:gd name="T3" fmla="*/ 1158 h 1223"/>
                <a:gd name="T4" fmla="*/ 35 w 683"/>
                <a:gd name="T5" fmla="*/ 1148 h 1223"/>
                <a:gd name="T6" fmla="*/ 46 w 683"/>
                <a:gd name="T7" fmla="*/ 1210 h 1223"/>
                <a:gd name="T8" fmla="*/ 172 w 683"/>
                <a:gd name="T9" fmla="*/ 1223 h 1223"/>
                <a:gd name="T10" fmla="*/ 137 w 683"/>
                <a:gd name="T11" fmla="*/ 1192 h 1223"/>
                <a:gd name="T12" fmla="*/ 163 w 683"/>
                <a:gd name="T13" fmla="*/ 1109 h 1223"/>
                <a:gd name="T14" fmla="*/ 188 w 683"/>
                <a:gd name="T15" fmla="*/ 1125 h 1223"/>
                <a:gd name="T16" fmla="*/ 266 w 683"/>
                <a:gd name="T17" fmla="*/ 1009 h 1223"/>
                <a:gd name="T18" fmla="*/ 205 w 683"/>
                <a:gd name="T19" fmla="*/ 942 h 1223"/>
                <a:gd name="T20" fmla="*/ 273 w 683"/>
                <a:gd name="T21" fmla="*/ 903 h 1223"/>
                <a:gd name="T22" fmla="*/ 283 w 683"/>
                <a:gd name="T23" fmla="*/ 842 h 1223"/>
                <a:gd name="T24" fmla="*/ 315 w 683"/>
                <a:gd name="T25" fmla="*/ 815 h 1223"/>
                <a:gd name="T26" fmla="*/ 288 w 683"/>
                <a:gd name="T27" fmla="*/ 804 h 1223"/>
                <a:gd name="T28" fmla="*/ 339 w 683"/>
                <a:gd name="T29" fmla="*/ 804 h 1223"/>
                <a:gd name="T30" fmla="*/ 333 w 683"/>
                <a:gd name="T31" fmla="*/ 776 h 1223"/>
                <a:gd name="T32" fmla="*/ 310 w 683"/>
                <a:gd name="T33" fmla="*/ 796 h 1223"/>
                <a:gd name="T34" fmla="*/ 288 w 683"/>
                <a:gd name="T35" fmla="*/ 774 h 1223"/>
                <a:gd name="T36" fmla="*/ 284 w 683"/>
                <a:gd name="T37" fmla="*/ 730 h 1223"/>
                <a:gd name="T38" fmla="*/ 377 w 683"/>
                <a:gd name="T39" fmla="*/ 735 h 1223"/>
                <a:gd name="T40" fmla="*/ 386 w 683"/>
                <a:gd name="T41" fmla="*/ 644 h 1223"/>
                <a:gd name="T42" fmla="*/ 534 w 683"/>
                <a:gd name="T43" fmla="*/ 629 h 1223"/>
                <a:gd name="T44" fmla="*/ 576 w 683"/>
                <a:gd name="T45" fmla="*/ 567 h 1223"/>
                <a:gd name="T46" fmla="*/ 518 w 683"/>
                <a:gd name="T47" fmla="*/ 455 h 1223"/>
                <a:gd name="T48" fmla="*/ 547 w 683"/>
                <a:gd name="T49" fmla="*/ 311 h 1223"/>
                <a:gd name="T50" fmla="*/ 683 w 683"/>
                <a:gd name="T51" fmla="*/ 194 h 1223"/>
                <a:gd name="T52" fmla="*/ 678 w 683"/>
                <a:gd name="T53" fmla="*/ 141 h 1223"/>
                <a:gd name="T54" fmla="*/ 650 w 683"/>
                <a:gd name="T55" fmla="*/ 140 h 1223"/>
                <a:gd name="T56" fmla="*/ 614 w 683"/>
                <a:gd name="T57" fmla="*/ 203 h 1223"/>
                <a:gd name="T58" fmla="*/ 520 w 683"/>
                <a:gd name="T59" fmla="*/ 198 h 1223"/>
                <a:gd name="T60" fmla="*/ 540 w 683"/>
                <a:gd name="T61" fmla="*/ 128 h 1223"/>
                <a:gd name="T62" fmla="*/ 373 w 683"/>
                <a:gd name="T63" fmla="*/ 18 h 1223"/>
                <a:gd name="T64" fmla="*/ 317 w 683"/>
                <a:gd name="T65" fmla="*/ 9 h 1223"/>
                <a:gd name="T66" fmla="*/ 314 w 683"/>
                <a:gd name="T67" fmla="*/ 33 h 1223"/>
                <a:gd name="T68" fmla="*/ 249 w 683"/>
                <a:gd name="T69" fmla="*/ 0 h 1223"/>
                <a:gd name="T70" fmla="*/ 212 w 683"/>
                <a:gd name="T71" fmla="*/ 40 h 1223"/>
                <a:gd name="T72" fmla="*/ 208 w 683"/>
                <a:gd name="T73" fmla="*/ 83 h 1223"/>
                <a:gd name="T74" fmla="*/ 170 w 683"/>
                <a:gd name="T75" fmla="*/ 101 h 1223"/>
                <a:gd name="T76" fmla="*/ 172 w 683"/>
                <a:gd name="T77" fmla="*/ 185 h 1223"/>
                <a:gd name="T78" fmla="*/ 130 w 683"/>
                <a:gd name="T79" fmla="*/ 232 h 1223"/>
                <a:gd name="T80" fmla="*/ 97 w 683"/>
                <a:gd name="T81" fmla="*/ 351 h 1223"/>
                <a:gd name="T82" fmla="*/ 122 w 683"/>
                <a:gd name="T83" fmla="*/ 464 h 1223"/>
                <a:gd name="T84" fmla="*/ 77 w 683"/>
                <a:gd name="T85" fmla="*/ 560 h 1223"/>
                <a:gd name="T86" fmla="*/ 46 w 683"/>
                <a:gd name="T87" fmla="*/ 798 h 1223"/>
                <a:gd name="T88" fmla="*/ 70 w 683"/>
                <a:gd name="T89" fmla="*/ 885 h 1223"/>
                <a:gd name="T90" fmla="*/ 47 w 683"/>
                <a:gd name="T91" fmla="*/ 892 h 1223"/>
                <a:gd name="T92" fmla="*/ 59 w 683"/>
                <a:gd name="T93" fmla="*/ 969 h 1223"/>
                <a:gd name="T94" fmla="*/ 0 w 683"/>
                <a:gd name="T95" fmla="*/ 1131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83" h="1223">
                  <a:moveTo>
                    <a:pt x="0" y="1131"/>
                  </a:moveTo>
                  <a:lnTo>
                    <a:pt x="5" y="1158"/>
                  </a:lnTo>
                  <a:lnTo>
                    <a:pt x="35" y="1148"/>
                  </a:lnTo>
                  <a:lnTo>
                    <a:pt x="46" y="1210"/>
                  </a:lnTo>
                  <a:lnTo>
                    <a:pt x="172" y="1223"/>
                  </a:lnTo>
                  <a:lnTo>
                    <a:pt x="137" y="1192"/>
                  </a:lnTo>
                  <a:lnTo>
                    <a:pt x="163" y="1109"/>
                  </a:lnTo>
                  <a:lnTo>
                    <a:pt x="188" y="1125"/>
                  </a:lnTo>
                  <a:lnTo>
                    <a:pt x="266" y="1009"/>
                  </a:lnTo>
                  <a:lnTo>
                    <a:pt x="205" y="942"/>
                  </a:lnTo>
                  <a:lnTo>
                    <a:pt x="273" y="903"/>
                  </a:lnTo>
                  <a:lnTo>
                    <a:pt x="283" y="842"/>
                  </a:lnTo>
                  <a:lnTo>
                    <a:pt x="315" y="815"/>
                  </a:lnTo>
                  <a:lnTo>
                    <a:pt x="288" y="804"/>
                  </a:lnTo>
                  <a:lnTo>
                    <a:pt x="339" y="804"/>
                  </a:lnTo>
                  <a:lnTo>
                    <a:pt x="333" y="776"/>
                  </a:lnTo>
                  <a:lnTo>
                    <a:pt x="310" y="796"/>
                  </a:lnTo>
                  <a:lnTo>
                    <a:pt x="288" y="774"/>
                  </a:lnTo>
                  <a:lnTo>
                    <a:pt x="284" y="730"/>
                  </a:lnTo>
                  <a:lnTo>
                    <a:pt x="377" y="735"/>
                  </a:lnTo>
                  <a:lnTo>
                    <a:pt x="386" y="644"/>
                  </a:lnTo>
                  <a:lnTo>
                    <a:pt x="534" y="629"/>
                  </a:lnTo>
                  <a:lnTo>
                    <a:pt x="576" y="567"/>
                  </a:lnTo>
                  <a:lnTo>
                    <a:pt x="518" y="455"/>
                  </a:lnTo>
                  <a:lnTo>
                    <a:pt x="547" y="311"/>
                  </a:lnTo>
                  <a:lnTo>
                    <a:pt x="683" y="194"/>
                  </a:lnTo>
                  <a:lnTo>
                    <a:pt x="678" y="141"/>
                  </a:lnTo>
                  <a:lnTo>
                    <a:pt x="650" y="140"/>
                  </a:lnTo>
                  <a:lnTo>
                    <a:pt x="614" y="203"/>
                  </a:lnTo>
                  <a:lnTo>
                    <a:pt x="520" y="198"/>
                  </a:lnTo>
                  <a:lnTo>
                    <a:pt x="540" y="128"/>
                  </a:lnTo>
                  <a:lnTo>
                    <a:pt x="373" y="18"/>
                  </a:lnTo>
                  <a:lnTo>
                    <a:pt x="317" y="9"/>
                  </a:lnTo>
                  <a:lnTo>
                    <a:pt x="314" y="33"/>
                  </a:lnTo>
                  <a:lnTo>
                    <a:pt x="249" y="0"/>
                  </a:lnTo>
                  <a:lnTo>
                    <a:pt x="212" y="40"/>
                  </a:lnTo>
                  <a:lnTo>
                    <a:pt x="208" y="83"/>
                  </a:lnTo>
                  <a:lnTo>
                    <a:pt x="170" y="101"/>
                  </a:lnTo>
                  <a:lnTo>
                    <a:pt x="172" y="185"/>
                  </a:lnTo>
                  <a:lnTo>
                    <a:pt x="130" y="232"/>
                  </a:lnTo>
                  <a:lnTo>
                    <a:pt x="97" y="351"/>
                  </a:lnTo>
                  <a:lnTo>
                    <a:pt x="122" y="464"/>
                  </a:lnTo>
                  <a:lnTo>
                    <a:pt x="77" y="560"/>
                  </a:lnTo>
                  <a:lnTo>
                    <a:pt x="46" y="798"/>
                  </a:lnTo>
                  <a:lnTo>
                    <a:pt x="70" y="885"/>
                  </a:lnTo>
                  <a:lnTo>
                    <a:pt x="47" y="892"/>
                  </a:lnTo>
                  <a:lnTo>
                    <a:pt x="59" y="969"/>
                  </a:lnTo>
                  <a:lnTo>
                    <a:pt x="0" y="1131"/>
                  </a:lnTo>
                  <a:close/>
                </a:path>
              </a:pathLst>
            </a:custGeom>
            <a:solidFill>
              <a:schemeClr val="bg2">
                <a:lumMod val="65000"/>
              </a:schemeClr>
            </a:solid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256" name="Freeform 12"/>
            <p:cNvSpPr>
              <a:spLocks noChangeAspect="1"/>
            </p:cNvSpPr>
            <p:nvPr/>
          </p:nvSpPr>
          <p:spPr bwMode="gray">
            <a:xfrm>
              <a:off x="2898775" y="6127750"/>
              <a:ext cx="90488" cy="88900"/>
            </a:xfrm>
            <a:custGeom>
              <a:avLst/>
              <a:gdLst>
                <a:gd name="T0" fmla="*/ 0 w 121"/>
                <a:gd name="T1" fmla="*/ 0 h 106"/>
                <a:gd name="T2" fmla="*/ 3 w 121"/>
                <a:gd name="T3" fmla="*/ 106 h 106"/>
                <a:gd name="T4" fmla="*/ 121 w 121"/>
                <a:gd name="T5" fmla="*/ 95 h 106"/>
                <a:gd name="T6" fmla="*/ 27 w 121"/>
                <a:gd name="T7" fmla="*/ 52 h 106"/>
                <a:gd name="T8" fmla="*/ 0 w 121"/>
                <a:gd name="T9" fmla="*/ 0 h 106"/>
              </a:gdLst>
              <a:ahLst/>
              <a:cxnLst>
                <a:cxn ang="0">
                  <a:pos x="T0" y="T1"/>
                </a:cxn>
                <a:cxn ang="0">
                  <a:pos x="T2" y="T3"/>
                </a:cxn>
                <a:cxn ang="0">
                  <a:pos x="T4" y="T5"/>
                </a:cxn>
                <a:cxn ang="0">
                  <a:pos x="T6" y="T7"/>
                </a:cxn>
                <a:cxn ang="0">
                  <a:pos x="T8" y="T9"/>
                </a:cxn>
              </a:cxnLst>
              <a:rect l="0" t="0" r="r" b="b"/>
              <a:pathLst>
                <a:path w="121" h="106">
                  <a:moveTo>
                    <a:pt x="0" y="0"/>
                  </a:moveTo>
                  <a:lnTo>
                    <a:pt x="3" y="106"/>
                  </a:lnTo>
                  <a:lnTo>
                    <a:pt x="121" y="95"/>
                  </a:lnTo>
                  <a:lnTo>
                    <a:pt x="27" y="52"/>
                  </a:lnTo>
                  <a:lnTo>
                    <a:pt x="0" y="0"/>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257" name="Freeform 13"/>
            <p:cNvSpPr>
              <a:spLocks noChangeAspect="1"/>
            </p:cNvSpPr>
            <p:nvPr/>
          </p:nvSpPr>
          <p:spPr bwMode="gray">
            <a:xfrm>
              <a:off x="7610475" y="4776788"/>
              <a:ext cx="1050925" cy="873125"/>
            </a:xfrm>
            <a:custGeom>
              <a:avLst/>
              <a:gdLst>
                <a:gd name="T0" fmla="*/ 24 w 1403"/>
                <a:gd name="T1" fmla="*/ 563 h 1052"/>
                <a:gd name="T2" fmla="*/ 37 w 1403"/>
                <a:gd name="T3" fmla="*/ 549 h 1052"/>
                <a:gd name="T4" fmla="*/ 27 w 1403"/>
                <a:gd name="T5" fmla="*/ 395 h 1052"/>
                <a:gd name="T6" fmla="*/ 122 w 1403"/>
                <a:gd name="T7" fmla="*/ 348 h 1052"/>
                <a:gd name="T8" fmla="*/ 318 w 1403"/>
                <a:gd name="T9" fmla="*/ 258 h 1052"/>
                <a:gd name="T10" fmla="*/ 336 w 1403"/>
                <a:gd name="T11" fmla="*/ 198 h 1052"/>
                <a:gd name="T12" fmla="*/ 358 w 1403"/>
                <a:gd name="T13" fmla="*/ 195 h 1052"/>
                <a:gd name="T14" fmla="*/ 393 w 1403"/>
                <a:gd name="T15" fmla="*/ 170 h 1052"/>
                <a:gd name="T16" fmla="*/ 501 w 1403"/>
                <a:gd name="T17" fmla="*/ 121 h 1052"/>
                <a:gd name="T18" fmla="*/ 534 w 1403"/>
                <a:gd name="T19" fmla="*/ 143 h 1052"/>
                <a:gd name="T20" fmla="*/ 560 w 1403"/>
                <a:gd name="T21" fmla="*/ 126 h 1052"/>
                <a:gd name="T22" fmla="*/ 675 w 1403"/>
                <a:gd name="T23" fmla="*/ 50 h 1052"/>
                <a:gd name="T24" fmla="*/ 813 w 1403"/>
                <a:gd name="T25" fmla="*/ 59 h 1052"/>
                <a:gd name="T26" fmla="*/ 937 w 1403"/>
                <a:gd name="T27" fmla="*/ 248 h 1052"/>
                <a:gd name="T28" fmla="*/ 993 w 1403"/>
                <a:gd name="T29" fmla="*/ 49 h 1052"/>
                <a:gd name="T30" fmla="*/ 1064 w 1403"/>
                <a:gd name="T31" fmla="*/ 124 h 1052"/>
                <a:gd name="T32" fmla="*/ 1155 w 1403"/>
                <a:gd name="T33" fmla="*/ 295 h 1052"/>
                <a:gd name="T34" fmla="*/ 1271 w 1403"/>
                <a:gd name="T35" fmla="*/ 420 h 1052"/>
                <a:gd name="T36" fmla="*/ 1310 w 1403"/>
                <a:gd name="T37" fmla="*/ 458 h 1052"/>
                <a:gd name="T38" fmla="*/ 1403 w 1403"/>
                <a:gd name="T39" fmla="*/ 630 h 1052"/>
                <a:gd name="T40" fmla="*/ 1325 w 1403"/>
                <a:gd name="T41" fmla="*/ 831 h 1052"/>
                <a:gd name="T42" fmla="*/ 1201 w 1403"/>
                <a:gd name="T43" fmla="*/ 1004 h 1052"/>
                <a:gd name="T44" fmla="*/ 1156 w 1403"/>
                <a:gd name="T45" fmla="*/ 1052 h 1052"/>
                <a:gd name="T46" fmla="*/ 1052 w 1403"/>
                <a:gd name="T47" fmla="*/ 1037 h 1052"/>
                <a:gd name="T48" fmla="*/ 933 w 1403"/>
                <a:gd name="T49" fmla="*/ 982 h 1052"/>
                <a:gd name="T50" fmla="*/ 868 w 1403"/>
                <a:gd name="T51" fmla="*/ 911 h 1052"/>
                <a:gd name="T52" fmla="*/ 854 w 1403"/>
                <a:gd name="T53" fmla="*/ 893 h 1052"/>
                <a:gd name="T54" fmla="*/ 856 w 1403"/>
                <a:gd name="T55" fmla="*/ 791 h 1052"/>
                <a:gd name="T56" fmla="*/ 766 w 1403"/>
                <a:gd name="T57" fmla="*/ 869 h 1052"/>
                <a:gd name="T58" fmla="*/ 631 w 1403"/>
                <a:gd name="T59" fmla="*/ 750 h 1052"/>
                <a:gd name="T60" fmla="*/ 367 w 1403"/>
                <a:gd name="T61" fmla="*/ 839 h 1052"/>
                <a:gd name="T62" fmla="*/ 165 w 1403"/>
                <a:gd name="T63" fmla="*/ 892 h 1052"/>
                <a:gd name="T64" fmla="*/ 89 w 1403"/>
                <a:gd name="T65" fmla="*/ 756 h 1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03" h="1052">
                  <a:moveTo>
                    <a:pt x="0" y="554"/>
                  </a:moveTo>
                  <a:lnTo>
                    <a:pt x="24" y="563"/>
                  </a:lnTo>
                  <a:lnTo>
                    <a:pt x="10" y="532"/>
                  </a:lnTo>
                  <a:lnTo>
                    <a:pt x="37" y="549"/>
                  </a:lnTo>
                  <a:lnTo>
                    <a:pt x="9" y="488"/>
                  </a:lnTo>
                  <a:lnTo>
                    <a:pt x="27" y="395"/>
                  </a:lnTo>
                  <a:lnTo>
                    <a:pt x="35" y="420"/>
                  </a:lnTo>
                  <a:lnTo>
                    <a:pt x="122" y="348"/>
                  </a:lnTo>
                  <a:lnTo>
                    <a:pt x="268" y="313"/>
                  </a:lnTo>
                  <a:lnTo>
                    <a:pt x="318" y="258"/>
                  </a:lnTo>
                  <a:lnTo>
                    <a:pt x="317" y="224"/>
                  </a:lnTo>
                  <a:lnTo>
                    <a:pt x="336" y="198"/>
                  </a:lnTo>
                  <a:lnTo>
                    <a:pt x="358" y="240"/>
                  </a:lnTo>
                  <a:lnTo>
                    <a:pt x="358" y="195"/>
                  </a:lnTo>
                  <a:lnTo>
                    <a:pt x="391" y="204"/>
                  </a:lnTo>
                  <a:lnTo>
                    <a:pt x="393" y="170"/>
                  </a:lnTo>
                  <a:lnTo>
                    <a:pt x="445" y="119"/>
                  </a:lnTo>
                  <a:lnTo>
                    <a:pt x="501" y="121"/>
                  </a:lnTo>
                  <a:lnTo>
                    <a:pt x="512" y="173"/>
                  </a:lnTo>
                  <a:lnTo>
                    <a:pt x="534" y="143"/>
                  </a:lnTo>
                  <a:lnTo>
                    <a:pt x="576" y="160"/>
                  </a:lnTo>
                  <a:lnTo>
                    <a:pt x="560" y="126"/>
                  </a:lnTo>
                  <a:lnTo>
                    <a:pt x="593" y="71"/>
                  </a:lnTo>
                  <a:lnTo>
                    <a:pt x="675" y="50"/>
                  </a:lnTo>
                  <a:lnTo>
                    <a:pt x="654" y="14"/>
                  </a:lnTo>
                  <a:lnTo>
                    <a:pt x="813" y="59"/>
                  </a:lnTo>
                  <a:lnTo>
                    <a:pt x="779" y="152"/>
                  </a:lnTo>
                  <a:lnTo>
                    <a:pt x="937" y="248"/>
                  </a:lnTo>
                  <a:lnTo>
                    <a:pt x="976" y="211"/>
                  </a:lnTo>
                  <a:lnTo>
                    <a:pt x="993" y="49"/>
                  </a:lnTo>
                  <a:lnTo>
                    <a:pt x="1031" y="0"/>
                  </a:lnTo>
                  <a:lnTo>
                    <a:pt x="1064" y="124"/>
                  </a:lnTo>
                  <a:lnTo>
                    <a:pt x="1119" y="152"/>
                  </a:lnTo>
                  <a:lnTo>
                    <a:pt x="1155" y="295"/>
                  </a:lnTo>
                  <a:lnTo>
                    <a:pt x="1240" y="340"/>
                  </a:lnTo>
                  <a:lnTo>
                    <a:pt x="1271" y="420"/>
                  </a:lnTo>
                  <a:lnTo>
                    <a:pt x="1303" y="415"/>
                  </a:lnTo>
                  <a:lnTo>
                    <a:pt x="1310" y="458"/>
                  </a:lnTo>
                  <a:lnTo>
                    <a:pt x="1380" y="519"/>
                  </a:lnTo>
                  <a:lnTo>
                    <a:pt x="1403" y="630"/>
                  </a:lnTo>
                  <a:lnTo>
                    <a:pt x="1387" y="738"/>
                  </a:lnTo>
                  <a:lnTo>
                    <a:pt x="1325" y="831"/>
                  </a:lnTo>
                  <a:lnTo>
                    <a:pt x="1281" y="987"/>
                  </a:lnTo>
                  <a:lnTo>
                    <a:pt x="1201" y="1004"/>
                  </a:lnTo>
                  <a:lnTo>
                    <a:pt x="1153" y="1034"/>
                  </a:lnTo>
                  <a:lnTo>
                    <a:pt x="1156" y="1052"/>
                  </a:lnTo>
                  <a:lnTo>
                    <a:pt x="1106" y="999"/>
                  </a:lnTo>
                  <a:lnTo>
                    <a:pt x="1052" y="1037"/>
                  </a:lnTo>
                  <a:lnTo>
                    <a:pt x="986" y="1020"/>
                  </a:lnTo>
                  <a:lnTo>
                    <a:pt x="933" y="982"/>
                  </a:lnTo>
                  <a:lnTo>
                    <a:pt x="909" y="902"/>
                  </a:lnTo>
                  <a:lnTo>
                    <a:pt x="868" y="911"/>
                  </a:lnTo>
                  <a:lnTo>
                    <a:pt x="867" y="859"/>
                  </a:lnTo>
                  <a:lnTo>
                    <a:pt x="854" y="893"/>
                  </a:lnTo>
                  <a:lnTo>
                    <a:pt x="826" y="894"/>
                  </a:lnTo>
                  <a:lnTo>
                    <a:pt x="856" y="791"/>
                  </a:lnTo>
                  <a:lnTo>
                    <a:pt x="794" y="889"/>
                  </a:lnTo>
                  <a:lnTo>
                    <a:pt x="766" y="869"/>
                  </a:lnTo>
                  <a:lnTo>
                    <a:pt x="734" y="793"/>
                  </a:lnTo>
                  <a:lnTo>
                    <a:pt x="631" y="750"/>
                  </a:lnTo>
                  <a:lnTo>
                    <a:pt x="444" y="783"/>
                  </a:lnTo>
                  <a:lnTo>
                    <a:pt x="367" y="839"/>
                  </a:lnTo>
                  <a:lnTo>
                    <a:pt x="238" y="843"/>
                  </a:lnTo>
                  <a:lnTo>
                    <a:pt x="165" y="892"/>
                  </a:lnTo>
                  <a:lnTo>
                    <a:pt x="68" y="858"/>
                  </a:lnTo>
                  <a:lnTo>
                    <a:pt x="89" y="756"/>
                  </a:lnTo>
                  <a:lnTo>
                    <a:pt x="0" y="554"/>
                  </a:lnTo>
                  <a:close/>
                </a:path>
              </a:pathLst>
            </a:custGeom>
            <a:solidFill>
              <a:schemeClr val="bg2">
                <a:lumMod val="65000"/>
              </a:schemeClr>
            </a:solid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258" name="Freeform 14"/>
            <p:cNvSpPr>
              <a:spLocks noChangeAspect="1"/>
            </p:cNvSpPr>
            <p:nvPr/>
          </p:nvSpPr>
          <p:spPr bwMode="gray">
            <a:xfrm>
              <a:off x="8432800" y="5699125"/>
              <a:ext cx="92075" cy="96838"/>
            </a:xfrm>
            <a:custGeom>
              <a:avLst/>
              <a:gdLst>
                <a:gd name="T0" fmla="*/ 0 w 122"/>
                <a:gd name="T1" fmla="*/ 20 h 119"/>
                <a:gd name="T2" fmla="*/ 2 w 122"/>
                <a:gd name="T3" fmla="*/ 0 h 119"/>
                <a:gd name="T4" fmla="*/ 63 w 122"/>
                <a:gd name="T5" fmla="*/ 17 h 119"/>
                <a:gd name="T6" fmla="*/ 110 w 122"/>
                <a:gd name="T7" fmla="*/ 3 h 119"/>
                <a:gd name="T8" fmla="*/ 122 w 122"/>
                <a:gd name="T9" fmla="*/ 32 h 119"/>
                <a:gd name="T10" fmla="*/ 122 w 122"/>
                <a:gd name="T11" fmla="*/ 67 h 119"/>
                <a:gd name="T12" fmla="*/ 75 w 122"/>
                <a:gd name="T13" fmla="*/ 119 h 119"/>
                <a:gd name="T14" fmla="*/ 45 w 122"/>
                <a:gd name="T15" fmla="*/ 116 h 119"/>
                <a:gd name="T16" fmla="*/ 0 w 122"/>
                <a:gd name="T17" fmla="*/ 2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119">
                  <a:moveTo>
                    <a:pt x="0" y="20"/>
                  </a:moveTo>
                  <a:lnTo>
                    <a:pt x="2" y="0"/>
                  </a:lnTo>
                  <a:lnTo>
                    <a:pt x="63" y="17"/>
                  </a:lnTo>
                  <a:lnTo>
                    <a:pt x="110" y="3"/>
                  </a:lnTo>
                  <a:lnTo>
                    <a:pt x="122" y="32"/>
                  </a:lnTo>
                  <a:lnTo>
                    <a:pt x="122" y="67"/>
                  </a:lnTo>
                  <a:lnTo>
                    <a:pt x="75" y="119"/>
                  </a:lnTo>
                  <a:lnTo>
                    <a:pt x="45" y="116"/>
                  </a:lnTo>
                  <a:lnTo>
                    <a:pt x="0" y="20"/>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259" name="Freeform 15"/>
            <p:cNvSpPr>
              <a:spLocks noChangeAspect="1"/>
            </p:cNvSpPr>
            <p:nvPr/>
          </p:nvSpPr>
          <p:spPr bwMode="gray">
            <a:xfrm>
              <a:off x="4922838" y="2952750"/>
              <a:ext cx="200025" cy="84138"/>
            </a:xfrm>
            <a:custGeom>
              <a:avLst/>
              <a:gdLst>
                <a:gd name="T0" fmla="*/ 0 w 265"/>
                <a:gd name="T1" fmla="*/ 58 h 102"/>
                <a:gd name="T2" fmla="*/ 3 w 265"/>
                <a:gd name="T3" fmla="*/ 63 h 102"/>
                <a:gd name="T4" fmla="*/ 5 w 265"/>
                <a:gd name="T5" fmla="*/ 81 h 102"/>
                <a:gd name="T6" fmla="*/ 34 w 265"/>
                <a:gd name="T7" fmla="*/ 85 h 102"/>
                <a:gd name="T8" fmla="*/ 88 w 265"/>
                <a:gd name="T9" fmla="*/ 75 h 102"/>
                <a:gd name="T10" fmla="*/ 146 w 265"/>
                <a:gd name="T11" fmla="*/ 102 h 102"/>
                <a:gd name="T12" fmla="*/ 230 w 265"/>
                <a:gd name="T13" fmla="*/ 83 h 102"/>
                <a:gd name="T14" fmla="*/ 265 w 265"/>
                <a:gd name="T15" fmla="*/ 32 h 102"/>
                <a:gd name="T16" fmla="*/ 250 w 265"/>
                <a:gd name="T17" fmla="*/ 0 h 102"/>
                <a:gd name="T18" fmla="*/ 148 w 265"/>
                <a:gd name="T19" fmla="*/ 3 h 102"/>
                <a:gd name="T20" fmla="*/ 116 w 265"/>
                <a:gd name="T21" fmla="*/ 56 h 102"/>
                <a:gd name="T22" fmla="*/ 0 w 265"/>
                <a:gd name="T23" fmla="*/ 5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5" h="102">
                  <a:moveTo>
                    <a:pt x="0" y="58"/>
                  </a:moveTo>
                  <a:lnTo>
                    <a:pt x="3" y="63"/>
                  </a:lnTo>
                  <a:lnTo>
                    <a:pt x="5" y="81"/>
                  </a:lnTo>
                  <a:lnTo>
                    <a:pt x="34" y="85"/>
                  </a:lnTo>
                  <a:lnTo>
                    <a:pt x="88" y="75"/>
                  </a:lnTo>
                  <a:lnTo>
                    <a:pt x="146" y="102"/>
                  </a:lnTo>
                  <a:lnTo>
                    <a:pt x="230" y="83"/>
                  </a:lnTo>
                  <a:lnTo>
                    <a:pt x="265" y="32"/>
                  </a:lnTo>
                  <a:lnTo>
                    <a:pt x="250" y="0"/>
                  </a:lnTo>
                  <a:lnTo>
                    <a:pt x="148" y="3"/>
                  </a:lnTo>
                  <a:lnTo>
                    <a:pt x="116" y="56"/>
                  </a:lnTo>
                  <a:lnTo>
                    <a:pt x="0" y="58"/>
                  </a:lnTo>
                  <a:close/>
                </a:path>
              </a:pathLst>
            </a:custGeom>
            <a:solidFill>
              <a:schemeClr val="bg2">
                <a:lumMod val="65000"/>
              </a:schemeClr>
            </a:solid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260" name="Freeform 16"/>
            <p:cNvSpPr>
              <a:spLocks noChangeAspect="1"/>
            </p:cNvSpPr>
            <p:nvPr/>
          </p:nvSpPr>
          <p:spPr bwMode="gray">
            <a:xfrm>
              <a:off x="6956425" y="3692525"/>
              <a:ext cx="123825" cy="169863"/>
            </a:xfrm>
            <a:custGeom>
              <a:avLst/>
              <a:gdLst>
                <a:gd name="T0" fmla="*/ 0 w 166"/>
                <a:gd name="T1" fmla="*/ 61 h 206"/>
                <a:gd name="T2" fmla="*/ 23 w 166"/>
                <a:gd name="T3" fmla="*/ 83 h 206"/>
                <a:gd name="T4" fmla="*/ 37 w 166"/>
                <a:gd name="T5" fmla="*/ 179 h 206"/>
                <a:gd name="T6" fmla="*/ 78 w 166"/>
                <a:gd name="T7" fmla="*/ 173 h 206"/>
                <a:gd name="T8" fmla="*/ 102 w 166"/>
                <a:gd name="T9" fmla="*/ 131 h 206"/>
                <a:gd name="T10" fmla="*/ 132 w 166"/>
                <a:gd name="T11" fmla="*/ 140 h 206"/>
                <a:gd name="T12" fmla="*/ 152 w 166"/>
                <a:gd name="T13" fmla="*/ 206 h 206"/>
                <a:gd name="T14" fmla="*/ 166 w 166"/>
                <a:gd name="T15" fmla="*/ 169 h 206"/>
                <a:gd name="T16" fmla="*/ 148 w 166"/>
                <a:gd name="T17" fmla="*/ 102 h 206"/>
                <a:gd name="T18" fmla="*/ 132 w 166"/>
                <a:gd name="T19" fmla="*/ 127 h 206"/>
                <a:gd name="T20" fmla="*/ 110 w 166"/>
                <a:gd name="T21" fmla="*/ 94 h 206"/>
                <a:gd name="T22" fmla="*/ 150 w 166"/>
                <a:gd name="T23" fmla="*/ 53 h 206"/>
                <a:gd name="T24" fmla="*/ 72 w 166"/>
                <a:gd name="T25" fmla="*/ 47 h 206"/>
                <a:gd name="T26" fmla="*/ 22 w 166"/>
                <a:gd name="T27" fmla="*/ 0 h 206"/>
                <a:gd name="T28" fmla="*/ 6 w 166"/>
                <a:gd name="T29" fmla="*/ 26 h 206"/>
                <a:gd name="T30" fmla="*/ 24 w 166"/>
                <a:gd name="T31" fmla="*/ 47 h 206"/>
                <a:gd name="T32" fmla="*/ 0 w 166"/>
                <a:gd name="T33" fmla="*/ 61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206">
                  <a:moveTo>
                    <a:pt x="0" y="61"/>
                  </a:moveTo>
                  <a:lnTo>
                    <a:pt x="23" y="83"/>
                  </a:lnTo>
                  <a:lnTo>
                    <a:pt x="37" y="179"/>
                  </a:lnTo>
                  <a:lnTo>
                    <a:pt x="78" y="173"/>
                  </a:lnTo>
                  <a:lnTo>
                    <a:pt x="102" y="131"/>
                  </a:lnTo>
                  <a:lnTo>
                    <a:pt x="132" y="140"/>
                  </a:lnTo>
                  <a:lnTo>
                    <a:pt x="152" y="206"/>
                  </a:lnTo>
                  <a:lnTo>
                    <a:pt x="166" y="169"/>
                  </a:lnTo>
                  <a:lnTo>
                    <a:pt x="148" y="102"/>
                  </a:lnTo>
                  <a:lnTo>
                    <a:pt x="132" y="127"/>
                  </a:lnTo>
                  <a:lnTo>
                    <a:pt x="110" y="94"/>
                  </a:lnTo>
                  <a:lnTo>
                    <a:pt x="150" y="53"/>
                  </a:lnTo>
                  <a:lnTo>
                    <a:pt x="72" y="47"/>
                  </a:lnTo>
                  <a:lnTo>
                    <a:pt x="22" y="0"/>
                  </a:lnTo>
                  <a:lnTo>
                    <a:pt x="6" y="26"/>
                  </a:lnTo>
                  <a:lnTo>
                    <a:pt x="24" y="47"/>
                  </a:lnTo>
                  <a:lnTo>
                    <a:pt x="0" y="61"/>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261" name="Freeform 17"/>
            <p:cNvSpPr>
              <a:spLocks noChangeAspect="1"/>
            </p:cNvSpPr>
            <p:nvPr/>
          </p:nvSpPr>
          <p:spPr bwMode="gray">
            <a:xfrm>
              <a:off x="4756150" y="2854325"/>
              <a:ext cx="82550" cy="66675"/>
            </a:xfrm>
            <a:custGeom>
              <a:avLst/>
              <a:gdLst>
                <a:gd name="T0" fmla="*/ 0 w 112"/>
                <a:gd name="T1" fmla="*/ 15 h 81"/>
                <a:gd name="T2" fmla="*/ 26 w 112"/>
                <a:gd name="T3" fmla="*/ 4 h 81"/>
                <a:gd name="T4" fmla="*/ 76 w 112"/>
                <a:gd name="T5" fmla="*/ 0 h 81"/>
                <a:gd name="T6" fmla="*/ 110 w 112"/>
                <a:gd name="T7" fmla="*/ 33 h 81"/>
                <a:gd name="T8" fmla="*/ 112 w 112"/>
                <a:gd name="T9" fmla="*/ 58 h 81"/>
                <a:gd name="T10" fmla="*/ 99 w 112"/>
                <a:gd name="T11" fmla="*/ 81 h 81"/>
                <a:gd name="T12" fmla="*/ 0 w 112"/>
                <a:gd name="T13" fmla="*/ 15 h 81"/>
              </a:gdLst>
              <a:ahLst/>
              <a:cxnLst>
                <a:cxn ang="0">
                  <a:pos x="T0" y="T1"/>
                </a:cxn>
                <a:cxn ang="0">
                  <a:pos x="T2" y="T3"/>
                </a:cxn>
                <a:cxn ang="0">
                  <a:pos x="T4" y="T5"/>
                </a:cxn>
                <a:cxn ang="0">
                  <a:pos x="T6" y="T7"/>
                </a:cxn>
                <a:cxn ang="0">
                  <a:pos x="T8" y="T9"/>
                </a:cxn>
                <a:cxn ang="0">
                  <a:pos x="T10" y="T11"/>
                </a:cxn>
                <a:cxn ang="0">
                  <a:pos x="T12" y="T13"/>
                </a:cxn>
              </a:cxnLst>
              <a:rect l="0" t="0" r="r" b="b"/>
              <a:pathLst>
                <a:path w="112" h="81">
                  <a:moveTo>
                    <a:pt x="0" y="15"/>
                  </a:moveTo>
                  <a:lnTo>
                    <a:pt x="26" y="4"/>
                  </a:lnTo>
                  <a:lnTo>
                    <a:pt x="76" y="0"/>
                  </a:lnTo>
                  <a:lnTo>
                    <a:pt x="110" y="33"/>
                  </a:lnTo>
                  <a:lnTo>
                    <a:pt x="112" y="58"/>
                  </a:lnTo>
                  <a:lnTo>
                    <a:pt x="99" y="81"/>
                  </a:lnTo>
                  <a:lnTo>
                    <a:pt x="0" y="15"/>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262" name="Freeform 18"/>
            <p:cNvSpPr>
              <a:spLocks noChangeAspect="1"/>
            </p:cNvSpPr>
            <p:nvPr/>
          </p:nvSpPr>
          <p:spPr bwMode="gray">
            <a:xfrm>
              <a:off x="6983413" y="3638550"/>
              <a:ext cx="77787" cy="49213"/>
            </a:xfrm>
            <a:custGeom>
              <a:avLst/>
              <a:gdLst>
                <a:gd name="T0" fmla="*/ 0 w 105"/>
                <a:gd name="T1" fmla="*/ 36 h 59"/>
                <a:gd name="T2" fmla="*/ 13 w 105"/>
                <a:gd name="T3" fmla="*/ 59 h 59"/>
                <a:gd name="T4" fmla="*/ 105 w 105"/>
                <a:gd name="T5" fmla="*/ 49 h 59"/>
                <a:gd name="T6" fmla="*/ 99 w 105"/>
                <a:gd name="T7" fmla="*/ 17 h 59"/>
                <a:gd name="T8" fmla="*/ 34 w 105"/>
                <a:gd name="T9" fmla="*/ 0 h 59"/>
                <a:gd name="T10" fmla="*/ 0 w 105"/>
                <a:gd name="T11" fmla="*/ 36 h 59"/>
              </a:gdLst>
              <a:ahLst/>
              <a:cxnLst>
                <a:cxn ang="0">
                  <a:pos x="T0" y="T1"/>
                </a:cxn>
                <a:cxn ang="0">
                  <a:pos x="T2" y="T3"/>
                </a:cxn>
                <a:cxn ang="0">
                  <a:pos x="T4" y="T5"/>
                </a:cxn>
                <a:cxn ang="0">
                  <a:pos x="T6" y="T7"/>
                </a:cxn>
                <a:cxn ang="0">
                  <a:pos x="T8" y="T9"/>
                </a:cxn>
                <a:cxn ang="0">
                  <a:pos x="T10" y="T11"/>
                </a:cxn>
              </a:cxnLst>
              <a:rect l="0" t="0" r="r" b="b"/>
              <a:pathLst>
                <a:path w="105" h="59">
                  <a:moveTo>
                    <a:pt x="0" y="36"/>
                  </a:moveTo>
                  <a:lnTo>
                    <a:pt x="13" y="59"/>
                  </a:lnTo>
                  <a:lnTo>
                    <a:pt x="105" y="49"/>
                  </a:lnTo>
                  <a:lnTo>
                    <a:pt x="99" y="17"/>
                  </a:lnTo>
                  <a:lnTo>
                    <a:pt x="34" y="0"/>
                  </a:lnTo>
                  <a:lnTo>
                    <a:pt x="0" y="36"/>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263" name="Freeform 19"/>
            <p:cNvSpPr>
              <a:spLocks noChangeAspect="1"/>
            </p:cNvSpPr>
            <p:nvPr/>
          </p:nvSpPr>
          <p:spPr bwMode="gray">
            <a:xfrm>
              <a:off x="2873375" y="4740275"/>
              <a:ext cx="311150" cy="392113"/>
            </a:xfrm>
            <a:custGeom>
              <a:avLst/>
              <a:gdLst>
                <a:gd name="T0" fmla="*/ 0 w 415"/>
                <a:gd name="T1" fmla="*/ 48 h 471"/>
                <a:gd name="T2" fmla="*/ 30 w 415"/>
                <a:gd name="T3" fmla="*/ 98 h 471"/>
                <a:gd name="T4" fmla="*/ 9 w 415"/>
                <a:gd name="T5" fmla="*/ 204 h 471"/>
                <a:gd name="T6" fmla="*/ 30 w 415"/>
                <a:gd name="T7" fmla="*/ 217 h 471"/>
                <a:gd name="T8" fmla="*/ 20 w 415"/>
                <a:gd name="T9" fmla="*/ 232 h 471"/>
                <a:gd name="T10" fmla="*/ 2 w 415"/>
                <a:gd name="T11" fmla="*/ 276 h 471"/>
                <a:gd name="T12" fmla="*/ 38 w 415"/>
                <a:gd name="T13" fmla="*/ 339 h 471"/>
                <a:gd name="T14" fmla="*/ 60 w 415"/>
                <a:gd name="T15" fmla="*/ 467 h 471"/>
                <a:gd name="T16" fmla="*/ 84 w 415"/>
                <a:gd name="T17" fmla="*/ 471 h 471"/>
                <a:gd name="T18" fmla="*/ 121 w 415"/>
                <a:gd name="T19" fmla="*/ 431 h 471"/>
                <a:gd name="T20" fmla="*/ 186 w 415"/>
                <a:gd name="T21" fmla="*/ 464 h 471"/>
                <a:gd name="T22" fmla="*/ 189 w 415"/>
                <a:gd name="T23" fmla="*/ 440 h 471"/>
                <a:gd name="T24" fmla="*/ 245 w 415"/>
                <a:gd name="T25" fmla="*/ 449 h 471"/>
                <a:gd name="T26" fmla="*/ 266 w 415"/>
                <a:gd name="T27" fmla="*/ 356 h 471"/>
                <a:gd name="T28" fmla="*/ 368 w 415"/>
                <a:gd name="T29" fmla="*/ 339 h 471"/>
                <a:gd name="T30" fmla="*/ 402 w 415"/>
                <a:gd name="T31" fmla="*/ 371 h 471"/>
                <a:gd name="T32" fmla="*/ 415 w 415"/>
                <a:gd name="T33" fmla="*/ 298 h 471"/>
                <a:gd name="T34" fmla="*/ 392 w 415"/>
                <a:gd name="T35" fmla="*/ 237 h 471"/>
                <a:gd name="T36" fmla="*/ 334 w 415"/>
                <a:gd name="T37" fmla="*/ 234 h 471"/>
                <a:gd name="T38" fmla="*/ 309 w 415"/>
                <a:gd name="T39" fmla="*/ 141 h 471"/>
                <a:gd name="T40" fmla="*/ 155 w 415"/>
                <a:gd name="T41" fmla="*/ 80 h 471"/>
                <a:gd name="T42" fmla="*/ 146 w 415"/>
                <a:gd name="T43" fmla="*/ 0 h 471"/>
                <a:gd name="T44" fmla="*/ 42 w 415"/>
                <a:gd name="T45" fmla="*/ 50 h 471"/>
                <a:gd name="T46" fmla="*/ 0 w 415"/>
                <a:gd name="T47" fmla="*/ 4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15" h="471">
                  <a:moveTo>
                    <a:pt x="0" y="48"/>
                  </a:moveTo>
                  <a:lnTo>
                    <a:pt x="30" y="98"/>
                  </a:lnTo>
                  <a:lnTo>
                    <a:pt x="9" y="204"/>
                  </a:lnTo>
                  <a:lnTo>
                    <a:pt x="30" y="217"/>
                  </a:lnTo>
                  <a:lnTo>
                    <a:pt x="20" y="232"/>
                  </a:lnTo>
                  <a:lnTo>
                    <a:pt x="2" y="276"/>
                  </a:lnTo>
                  <a:lnTo>
                    <a:pt x="38" y="339"/>
                  </a:lnTo>
                  <a:lnTo>
                    <a:pt x="60" y="467"/>
                  </a:lnTo>
                  <a:lnTo>
                    <a:pt x="84" y="471"/>
                  </a:lnTo>
                  <a:lnTo>
                    <a:pt x="121" y="431"/>
                  </a:lnTo>
                  <a:lnTo>
                    <a:pt x="186" y="464"/>
                  </a:lnTo>
                  <a:lnTo>
                    <a:pt x="189" y="440"/>
                  </a:lnTo>
                  <a:lnTo>
                    <a:pt x="245" y="449"/>
                  </a:lnTo>
                  <a:lnTo>
                    <a:pt x="266" y="356"/>
                  </a:lnTo>
                  <a:lnTo>
                    <a:pt x="368" y="339"/>
                  </a:lnTo>
                  <a:lnTo>
                    <a:pt x="402" y="371"/>
                  </a:lnTo>
                  <a:lnTo>
                    <a:pt x="415" y="298"/>
                  </a:lnTo>
                  <a:lnTo>
                    <a:pt x="392" y="237"/>
                  </a:lnTo>
                  <a:lnTo>
                    <a:pt x="334" y="234"/>
                  </a:lnTo>
                  <a:lnTo>
                    <a:pt x="309" y="141"/>
                  </a:lnTo>
                  <a:lnTo>
                    <a:pt x="155" y="80"/>
                  </a:lnTo>
                  <a:lnTo>
                    <a:pt x="146" y="0"/>
                  </a:lnTo>
                  <a:lnTo>
                    <a:pt x="42" y="50"/>
                  </a:lnTo>
                  <a:lnTo>
                    <a:pt x="0" y="48"/>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264" name="Freeform 20"/>
            <p:cNvSpPr>
              <a:spLocks noChangeAspect="1"/>
            </p:cNvSpPr>
            <p:nvPr/>
          </p:nvSpPr>
          <p:spPr bwMode="gray">
            <a:xfrm>
              <a:off x="2768600" y="4319588"/>
              <a:ext cx="1006475" cy="1149350"/>
            </a:xfrm>
            <a:custGeom>
              <a:avLst/>
              <a:gdLst>
                <a:gd name="T0" fmla="*/ 30 w 1354"/>
                <a:gd name="T1" fmla="*/ 502 h 1384"/>
                <a:gd name="T2" fmla="*/ 114 w 1354"/>
                <a:gd name="T3" fmla="*/ 499 h 1384"/>
                <a:gd name="T4" fmla="*/ 145 w 1354"/>
                <a:gd name="T5" fmla="*/ 557 h 1384"/>
                <a:gd name="T6" fmla="*/ 291 w 1354"/>
                <a:gd name="T7" fmla="*/ 509 h 1384"/>
                <a:gd name="T8" fmla="*/ 454 w 1354"/>
                <a:gd name="T9" fmla="*/ 650 h 1384"/>
                <a:gd name="T10" fmla="*/ 537 w 1354"/>
                <a:gd name="T11" fmla="*/ 746 h 1384"/>
                <a:gd name="T12" fmla="*/ 547 w 1354"/>
                <a:gd name="T13" fmla="*/ 880 h 1384"/>
                <a:gd name="T14" fmla="*/ 628 w 1354"/>
                <a:gd name="T15" fmla="*/ 962 h 1384"/>
                <a:gd name="T16" fmla="*/ 673 w 1354"/>
                <a:gd name="T17" fmla="*/ 1018 h 1384"/>
                <a:gd name="T18" fmla="*/ 695 w 1354"/>
                <a:gd name="T19" fmla="*/ 1081 h 1384"/>
                <a:gd name="T20" fmla="*/ 564 w 1354"/>
                <a:gd name="T21" fmla="*/ 1251 h 1384"/>
                <a:gd name="T22" fmla="*/ 695 w 1354"/>
                <a:gd name="T23" fmla="*/ 1316 h 1384"/>
                <a:gd name="T24" fmla="*/ 707 w 1354"/>
                <a:gd name="T25" fmla="*/ 1384 h 1384"/>
                <a:gd name="T26" fmla="*/ 883 w 1354"/>
                <a:gd name="T27" fmla="*/ 1074 h 1384"/>
                <a:gd name="T28" fmla="*/ 1099 w 1354"/>
                <a:gd name="T29" fmla="*/ 980 h 1384"/>
                <a:gd name="T30" fmla="*/ 1201 w 1354"/>
                <a:gd name="T31" fmla="*/ 789 h 1384"/>
                <a:gd name="T32" fmla="*/ 1342 w 1354"/>
                <a:gd name="T33" fmla="*/ 488 h 1384"/>
                <a:gd name="T34" fmla="*/ 1333 w 1354"/>
                <a:gd name="T35" fmla="*/ 360 h 1384"/>
                <a:gd name="T36" fmla="*/ 1192 w 1354"/>
                <a:gd name="T37" fmla="*/ 285 h 1384"/>
                <a:gd name="T38" fmla="*/ 1006 w 1354"/>
                <a:gd name="T39" fmla="*/ 230 h 1384"/>
                <a:gd name="T40" fmla="*/ 898 w 1354"/>
                <a:gd name="T41" fmla="*/ 202 h 1384"/>
                <a:gd name="T42" fmla="*/ 850 w 1354"/>
                <a:gd name="T43" fmla="*/ 241 h 1384"/>
                <a:gd name="T44" fmla="*/ 808 w 1354"/>
                <a:gd name="T45" fmla="*/ 239 h 1384"/>
                <a:gd name="T46" fmla="*/ 833 w 1354"/>
                <a:gd name="T47" fmla="*/ 125 h 1384"/>
                <a:gd name="T48" fmla="*/ 724 w 1354"/>
                <a:gd name="T49" fmla="*/ 107 h 1384"/>
                <a:gd name="T50" fmla="*/ 603 w 1354"/>
                <a:gd name="T51" fmla="*/ 112 h 1384"/>
                <a:gd name="T52" fmla="*/ 486 w 1354"/>
                <a:gd name="T53" fmla="*/ 91 h 1384"/>
                <a:gd name="T54" fmla="*/ 461 w 1354"/>
                <a:gd name="T55" fmla="*/ 0 h 1384"/>
                <a:gd name="T56" fmla="*/ 316 w 1354"/>
                <a:gd name="T57" fmla="*/ 30 h 1384"/>
                <a:gd name="T58" fmla="*/ 366 w 1354"/>
                <a:gd name="T59" fmla="*/ 103 h 1384"/>
                <a:gd name="T60" fmla="*/ 242 w 1354"/>
                <a:gd name="T61" fmla="*/ 134 h 1384"/>
                <a:gd name="T62" fmla="*/ 140 w 1354"/>
                <a:gd name="T63" fmla="*/ 123 h 1384"/>
                <a:gd name="T64" fmla="*/ 132 w 1354"/>
                <a:gd name="T65" fmla="*/ 161 h 1384"/>
                <a:gd name="T66" fmla="*/ 136 w 1354"/>
                <a:gd name="T67" fmla="*/ 322 h 1384"/>
                <a:gd name="T68" fmla="*/ 0 w 1354"/>
                <a:gd name="T69" fmla="*/ 438 h 1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54" h="1384">
                  <a:moveTo>
                    <a:pt x="0" y="438"/>
                  </a:moveTo>
                  <a:lnTo>
                    <a:pt x="30" y="502"/>
                  </a:lnTo>
                  <a:lnTo>
                    <a:pt x="77" y="524"/>
                  </a:lnTo>
                  <a:lnTo>
                    <a:pt x="114" y="499"/>
                  </a:lnTo>
                  <a:lnTo>
                    <a:pt x="114" y="557"/>
                  </a:lnTo>
                  <a:lnTo>
                    <a:pt x="145" y="557"/>
                  </a:lnTo>
                  <a:lnTo>
                    <a:pt x="187" y="559"/>
                  </a:lnTo>
                  <a:lnTo>
                    <a:pt x="291" y="509"/>
                  </a:lnTo>
                  <a:lnTo>
                    <a:pt x="300" y="589"/>
                  </a:lnTo>
                  <a:lnTo>
                    <a:pt x="454" y="650"/>
                  </a:lnTo>
                  <a:lnTo>
                    <a:pt x="479" y="743"/>
                  </a:lnTo>
                  <a:lnTo>
                    <a:pt x="537" y="746"/>
                  </a:lnTo>
                  <a:lnTo>
                    <a:pt x="560" y="807"/>
                  </a:lnTo>
                  <a:lnTo>
                    <a:pt x="547" y="880"/>
                  </a:lnTo>
                  <a:lnTo>
                    <a:pt x="556" y="949"/>
                  </a:lnTo>
                  <a:lnTo>
                    <a:pt x="628" y="962"/>
                  </a:lnTo>
                  <a:lnTo>
                    <a:pt x="638" y="1009"/>
                  </a:lnTo>
                  <a:lnTo>
                    <a:pt x="673" y="1018"/>
                  </a:lnTo>
                  <a:lnTo>
                    <a:pt x="667" y="1080"/>
                  </a:lnTo>
                  <a:lnTo>
                    <a:pt x="695" y="1081"/>
                  </a:lnTo>
                  <a:lnTo>
                    <a:pt x="700" y="1134"/>
                  </a:lnTo>
                  <a:lnTo>
                    <a:pt x="564" y="1251"/>
                  </a:lnTo>
                  <a:lnTo>
                    <a:pt x="590" y="1244"/>
                  </a:lnTo>
                  <a:lnTo>
                    <a:pt x="695" y="1316"/>
                  </a:lnTo>
                  <a:lnTo>
                    <a:pt x="716" y="1347"/>
                  </a:lnTo>
                  <a:lnTo>
                    <a:pt x="707" y="1384"/>
                  </a:lnTo>
                  <a:lnTo>
                    <a:pt x="874" y="1178"/>
                  </a:lnTo>
                  <a:lnTo>
                    <a:pt x="883" y="1074"/>
                  </a:lnTo>
                  <a:lnTo>
                    <a:pt x="1017" y="980"/>
                  </a:lnTo>
                  <a:lnTo>
                    <a:pt x="1099" y="980"/>
                  </a:lnTo>
                  <a:lnTo>
                    <a:pt x="1133" y="947"/>
                  </a:lnTo>
                  <a:lnTo>
                    <a:pt x="1201" y="789"/>
                  </a:lnTo>
                  <a:lnTo>
                    <a:pt x="1210" y="635"/>
                  </a:lnTo>
                  <a:lnTo>
                    <a:pt x="1342" y="488"/>
                  </a:lnTo>
                  <a:lnTo>
                    <a:pt x="1354" y="423"/>
                  </a:lnTo>
                  <a:lnTo>
                    <a:pt x="1333" y="360"/>
                  </a:lnTo>
                  <a:lnTo>
                    <a:pt x="1280" y="351"/>
                  </a:lnTo>
                  <a:lnTo>
                    <a:pt x="1192" y="285"/>
                  </a:lnTo>
                  <a:lnTo>
                    <a:pt x="1022" y="271"/>
                  </a:lnTo>
                  <a:lnTo>
                    <a:pt x="1006" y="230"/>
                  </a:lnTo>
                  <a:lnTo>
                    <a:pt x="929" y="201"/>
                  </a:lnTo>
                  <a:lnTo>
                    <a:pt x="898" y="202"/>
                  </a:lnTo>
                  <a:lnTo>
                    <a:pt x="852" y="262"/>
                  </a:lnTo>
                  <a:lnTo>
                    <a:pt x="850" y="241"/>
                  </a:lnTo>
                  <a:lnTo>
                    <a:pt x="777" y="251"/>
                  </a:lnTo>
                  <a:lnTo>
                    <a:pt x="808" y="239"/>
                  </a:lnTo>
                  <a:lnTo>
                    <a:pt x="779" y="192"/>
                  </a:lnTo>
                  <a:lnTo>
                    <a:pt x="833" y="125"/>
                  </a:lnTo>
                  <a:lnTo>
                    <a:pt x="776" y="39"/>
                  </a:lnTo>
                  <a:lnTo>
                    <a:pt x="724" y="107"/>
                  </a:lnTo>
                  <a:lnTo>
                    <a:pt x="675" y="102"/>
                  </a:lnTo>
                  <a:lnTo>
                    <a:pt x="603" y="112"/>
                  </a:lnTo>
                  <a:lnTo>
                    <a:pt x="504" y="126"/>
                  </a:lnTo>
                  <a:lnTo>
                    <a:pt x="486" y="91"/>
                  </a:lnTo>
                  <a:lnTo>
                    <a:pt x="493" y="25"/>
                  </a:lnTo>
                  <a:lnTo>
                    <a:pt x="461" y="0"/>
                  </a:lnTo>
                  <a:lnTo>
                    <a:pt x="376" y="42"/>
                  </a:lnTo>
                  <a:lnTo>
                    <a:pt x="316" y="30"/>
                  </a:lnTo>
                  <a:lnTo>
                    <a:pt x="333" y="95"/>
                  </a:lnTo>
                  <a:lnTo>
                    <a:pt x="366" y="103"/>
                  </a:lnTo>
                  <a:lnTo>
                    <a:pt x="283" y="151"/>
                  </a:lnTo>
                  <a:lnTo>
                    <a:pt x="242" y="134"/>
                  </a:lnTo>
                  <a:lnTo>
                    <a:pt x="223" y="109"/>
                  </a:lnTo>
                  <a:lnTo>
                    <a:pt x="140" y="123"/>
                  </a:lnTo>
                  <a:lnTo>
                    <a:pt x="165" y="158"/>
                  </a:lnTo>
                  <a:lnTo>
                    <a:pt x="132" y="161"/>
                  </a:lnTo>
                  <a:lnTo>
                    <a:pt x="152" y="222"/>
                  </a:lnTo>
                  <a:lnTo>
                    <a:pt x="136" y="322"/>
                  </a:lnTo>
                  <a:lnTo>
                    <a:pt x="48" y="357"/>
                  </a:lnTo>
                  <a:lnTo>
                    <a:pt x="0" y="438"/>
                  </a:lnTo>
                  <a:close/>
                </a:path>
              </a:pathLst>
            </a:custGeom>
            <a:solidFill>
              <a:schemeClr val="bg2">
                <a:lumMod val="65000"/>
              </a:schemeClr>
            </a:solid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265" name="Freeform 21"/>
            <p:cNvSpPr>
              <a:spLocks noChangeAspect="1"/>
            </p:cNvSpPr>
            <p:nvPr/>
          </p:nvSpPr>
          <p:spPr bwMode="gray">
            <a:xfrm>
              <a:off x="2365375" y="3932238"/>
              <a:ext cx="25400" cy="76200"/>
            </a:xfrm>
            <a:custGeom>
              <a:avLst/>
              <a:gdLst>
                <a:gd name="T0" fmla="*/ 0 w 28"/>
                <a:gd name="T1" fmla="*/ 20 h 92"/>
                <a:gd name="T2" fmla="*/ 11 w 28"/>
                <a:gd name="T3" fmla="*/ 92 h 92"/>
                <a:gd name="T4" fmla="*/ 28 w 28"/>
                <a:gd name="T5" fmla="*/ 0 h 92"/>
                <a:gd name="T6" fmla="*/ 0 w 28"/>
                <a:gd name="T7" fmla="*/ 20 h 92"/>
              </a:gdLst>
              <a:ahLst/>
              <a:cxnLst>
                <a:cxn ang="0">
                  <a:pos x="T0" y="T1"/>
                </a:cxn>
                <a:cxn ang="0">
                  <a:pos x="T2" y="T3"/>
                </a:cxn>
                <a:cxn ang="0">
                  <a:pos x="T4" y="T5"/>
                </a:cxn>
                <a:cxn ang="0">
                  <a:pos x="T6" y="T7"/>
                </a:cxn>
              </a:cxnLst>
              <a:rect l="0" t="0" r="r" b="b"/>
              <a:pathLst>
                <a:path w="28" h="92">
                  <a:moveTo>
                    <a:pt x="0" y="20"/>
                  </a:moveTo>
                  <a:lnTo>
                    <a:pt x="11" y="92"/>
                  </a:lnTo>
                  <a:lnTo>
                    <a:pt x="28" y="0"/>
                  </a:lnTo>
                  <a:lnTo>
                    <a:pt x="0" y="20"/>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266" name="Freeform 22"/>
            <p:cNvSpPr>
              <a:spLocks noChangeAspect="1"/>
            </p:cNvSpPr>
            <p:nvPr/>
          </p:nvSpPr>
          <p:spPr bwMode="gray">
            <a:xfrm>
              <a:off x="5260975" y="3117850"/>
              <a:ext cx="161925" cy="101600"/>
            </a:xfrm>
            <a:custGeom>
              <a:avLst/>
              <a:gdLst>
                <a:gd name="T0" fmla="*/ 0 w 216"/>
                <a:gd name="T1" fmla="*/ 84 h 122"/>
                <a:gd name="T2" fmla="*/ 12 w 216"/>
                <a:gd name="T3" fmla="*/ 0 h 122"/>
                <a:gd name="T4" fmla="*/ 216 w 216"/>
                <a:gd name="T5" fmla="*/ 19 h 122"/>
                <a:gd name="T6" fmla="*/ 178 w 216"/>
                <a:gd name="T7" fmla="*/ 70 h 122"/>
                <a:gd name="T8" fmla="*/ 194 w 216"/>
                <a:gd name="T9" fmla="*/ 97 h 122"/>
                <a:gd name="T10" fmla="*/ 139 w 216"/>
                <a:gd name="T11" fmla="*/ 101 h 122"/>
                <a:gd name="T12" fmla="*/ 106 w 216"/>
                <a:gd name="T13" fmla="*/ 122 h 122"/>
                <a:gd name="T14" fmla="*/ 21 w 216"/>
                <a:gd name="T15" fmla="*/ 120 h 122"/>
                <a:gd name="T16" fmla="*/ 0 w 216"/>
                <a:gd name="T17" fmla="*/ 84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6" h="122">
                  <a:moveTo>
                    <a:pt x="0" y="84"/>
                  </a:moveTo>
                  <a:lnTo>
                    <a:pt x="12" y="0"/>
                  </a:lnTo>
                  <a:lnTo>
                    <a:pt x="216" y="19"/>
                  </a:lnTo>
                  <a:lnTo>
                    <a:pt x="178" y="70"/>
                  </a:lnTo>
                  <a:lnTo>
                    <a:pt x="194" y="97"/>
                  </a:lnTo>
                  <a:lnTo>
                    <a:pt x="139" y="101"/>
                  </a:lnTo>
                  <a:lnTo>
                    <a:pt x="106" y="122"/>
                  </a:lnTo>
                  <a:lnTo>
                    <a:pt x="21" y="120"/>
                  </a:lnTo>
                  <a:lnTo>
                    <a:pt x="0" y="84"/>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267" name="Freeform 23"/>
            <p:cNvSpPr>
              <a:spLocks noChangeAspect="1"/>
            </p:cNvSpPr>
            <p:nvPr/>
          </p:nvSpPr>
          <p:spPr bwMode="gray">
            <a:xfrm>
              <a:off x="7072313" y="3643313"/>
              <a:ext cx="231775" cy="534987"/>
            </a:xfrm>
            <a:custGeom>
              <a:avLst/>
              <a:gdLst>
                <a:gd name="T0" fmla="*/ 0 w 313"/>
                <a:gd name="T1" fmla="*/ 265 h 644"/>
                <a:gd name="T2" fmla="*/ 14 w 313"/>
                <a:gd name="T3" fmla="*/ 228 h 644"/>
                <a:gd name="T4" fmla="*/ 105 w 313"/>
                <a:gd name="T5" fmla="*/ 60 h 644"/>
                <a:gd name="T6" fmla="*/ 166 w 313"/>
                <a:gd name="T7" fmla="*/ 37 h 644"/>
                <a:gd name="T8" fmla="*/ 181 w 313"/>
                <a:gd name="T9" fmla="*/ 0 h 644"/>
                <a:gd name="T10" fmla="*/ 224 w 313"/>
                <a:gd name="T11" fmla="*/ 21 h 644"/>
                <a:gd name="T12" fmla="*/ 225 w 313"/>
                <a:gd name="T13" fmla="*/ 54 h 644"/>
                <a:gd name="T14" fmla="*/ 187 w 313"/>
                <a:gd name="T15" fmla="*/ 157 h 644"/>
                <a:gd name="T16" fmla="*/ 227 w 313"/>
                <a:gd name="T17" fmla="*/ 148 h 644"/>
                <a:gd name="T18" fmla="*/ 247 w 313"/>
                <a:gd name="T19" fmla="*/ 219 h 644"/>
                <a:gd name="T20" fmla="*/ 313 w 313"/>
                <a:gd name="T21" fmla="*/ 238 h 644"/>
                <a:gd name="T22" fmla="*/ 280 w 313"/>
                <a:gd name="T23" fmla="*/ 271 h 644"/>
                <a:gd name="T24" fmla="*/ 206 w 313"/>
                <a:gd name="T25" fmla="*/ 314 h 644"/>
                <a:gd name="T26" fmla="*/ 187 w 313"/>
                <a:gd name="T27" fmla="*/ 355 h 644"/>
                <a:gd name="T28" fmla="*/ 227 w 313"/>
                <a:gd name="T29" fmla="*/ 433 h 644"/>
                <a:gd name="T30" fmla="*/ 211 w 313"/>
                <a:gd name="T31" fmla="*/ 479 h 644"/>
                <a:gd name="T32" fmla="*/ 260 w 313"/>
                <a:gd name="T33" fmla="*/ 581 h 644"/>
                <a:gd name="T34" fmla="*/ 225 w 313"/>
                <a:gd name="T35" fmla="*/ 644 h 644"/>
                <a:gd name="T36" fmla="*/ 189 w 313"/>
                <a:gd name="T37" fmla="*/ 424 h 644"/>
                <a:gd name="T38" fmla="*/ 159 w 313"/>
                <a:gd name="T39" fmla="*/ 389 h 644"/>
                <a:gd name="T40" fmla="*/ 109 w 313"/>
                <a:gd name="T41" fmla="*/ 448 h 644"/>
                <a:gd name="T42" fmla="*/ 71 w 313"/>
                <a:gd name="T43" fmla="*/ 436 h 644"/>
                <a:gd name="T44" fmla="*/ 77 w 313"/>
                <a:gd name="T45" fmla="*/ 356 h 644"/>
                <a:gd name="T46" fmla="*/ 0 w 313"/>
                <a:gd name="T47" fmla="*/ 265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3" h="644">
                  <a:moveTo>
                    <a:pt x="0" y="265"/>
                  </a:moveTo>
                  <a:lnTo>
                    <a:pt x="14" y="228"/>
                  </a:lnTo>
                  <a:lnTo>
                    <a:pt x="105" y="60"/>
                  </a:lnTo>
                  <a:lnTo>
                    <a:pt x="166" y="37"/>
                  </a:lnTo>
                  <a:lnTo>
                    <a:pt x="181" y="0"/>
                  </a:lnTo>
                  <a:lnTo>
                    <a:pt x="224" y="21"/>
                  </a:lnTo>
                  <a:lnTo>
                    <a:pt x="225" y="54"/>
                  </a:lnTo>
                  <a:lnTo>
                    <a:pt x="187" y="157"/>
                  </a:lnTo>
                  <a:lnTo>
                    <a:pt x="227" y="148"/>
                  </a:lnTo>
                  <a:lnTo>
                    <a:pt x="247" y="219"/>
                  </a:lnTo>
                  <a:lnTo>
                    <a:pt x="313" y="238"/>
                  </a:lnTo>
                  <a:lnTo>
                    <a:pt x="280" y="271"/>
                  </a:lnTo>
                  <a:lnTo>
                    <a:pt x="206" y="314"/>
                  </a:lnTo>
                  <a:lnTo>
                    <a:pt x="187" y="355"/>
                  </a:lnTo>
                  <a:lnTo>
                    <a:pt x="227" y="433"/>
                  </a:lnTo>
                  <a:lnTo>
                    <a:pt x="211" y="479"/>
                  </a:lnTo>
                  <a:lnTo>
                    <a:pt x="260" y="581"/>
                  </a:lnTo>
                  <a:lnTo>
                    <a:pt x="225" y="644"/>
                  </a:lnTo>
                  <a:lnTo>
                    <a:pt x="189" y="424"/>
                  </a:lnTo>
                  <a:lnTo>
                    <a:pt x="159" y="389"/>
                  </a:lnTo>
                  <a:lnTo>
                    <a:pt x="109" y="448"/>
                  </a:lnTo>
                  <a:lnTo>
                    <a:pt x="71" y="436"/>
                  </a:lnTo>
                  <a:lnTo>
                    <a:pt x="77" y="356"/>
                  </a:lnTo>
                  <a:lnTo>
                    <a:pt x="0" y="265"/>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268" name="Freeform 24"/>
            <p:cNvSpPr>
              <a:spLocks noChangeAspect="1"/>
            </p:cNvSpPr>
            <p:nvPr/>
          </p:nvSpPr>
          <p:spPr bwMode="gray">
            <a:xfrm>
              <a:off x="7337425" y="4046538"/>
              <a:ext cx="130175" cy="122237"/>
            </a:xfrm>
            <a:custGeom>
              <a:avLst/>
              <a:gdLst>
                <a:gd name="T0" fmla="*/ 0 w 174"/>
                <a:gd name="T1" fmla="*/ 30 h 149"/>
                <a:gd name="T2" fmla="*/ 13 w 174"/>
                <a:gd name="T3" fmla="*/ 104 h 149"/>
                <a:gd name="T4" fmla="*/ 36 w 174"/>
                <a:gd name="T5" fmla="*/ 143 h 149"/>
                <a:gd name="T6" fmla="*/ 70 w 174"/>
                <a:gd name="T7" fmla="*/ 149 h 149"/>
                <a:gd name="T8" fmla="*/ 174 w 174"/>
                <a:gd name="T9" fmla="*/ 79 h 149"/>
                <a:gd name="T10" fmla="*/ 170 w 174"/>
                <a:gd name="T11" fmla="*/ 0 h 149"/>
                <a:gd name="T12" fmla="*/ 91 w 174"/>
                <a:gd name="T13" fmla="*/ 12 h 149"/>
                <a:gd name="T14" fmla="*/ 24 w 174"/>
                <a:gd name="T15" fmla="*/ 9 h 149"/>
                <a:gd name="T16" fmla="*/ 0 w 174"/>
                <a:gd name="T17" fmla="*/ 3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149">
                  <a:moveTo>
                    <a:pt x="0" y="30"/>
                  </a:moveTo>
                  <a:lnTo>
                    <a:pt x="13" y="104"/>
                  </a:lnTo>
                  <a:lnTo>
                    <a:pt x="36" y="143"/>
                  </a:lnTo>
                  <a:lnTo>
                    <a:pt x="70" y="149"/>
                  </a:lnTo>
                  <a:lnTo>
                    <a:pt x="174" y="79"/>
                  </a:lnTo>
                  <a:lnTo>
                    <a:pt x="170" y="0"/>
                  </a:lnTo>
                  <a:lnTo>
                    <a:pt x="91" y="12"/>
                  </a:lnTo>
                  <a:lnTo>
                    <a:pt x="24" y="9"/>
                  </a:lnTo>
                  <a:lnTo>
                    <a:pt x="0" y="30"/>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305" name="Freeform 25"/>
            <p:cNvSpPr>
              <a:spLocks noChangeAspect="1"/>
            </p:cNvSpPr>
            <p:nvPr/>
          </p:nvSpPr>
          <p:spPr bwMode="gray">
            <a:xfrm>
              <a:off x="1025525" y="1946275"/>
              <a:ext cx="2212975" cy="1255713"/>
            </a:xfrm>
            <a:custGeom>
              <a:avLst/>
              <a:gdLst>
                <a:gd name="T0" fmla="*/ 222 w 2963"/>
                <a:gd name="T1" fmla="*/ 181 h 1511"/>
                <a:gd name="T2" fmla="*/ 344 w 2963"/>
                <a:gd name="T3" fmla="*/ 157 h 1511"/>
                <a:gd name="T4" fmla="*/ 527 w 2963"/>
                <a:gd name="T5" fmla="*/ 163 h 1511"/>
                <a:gd name="T6" fmla="*/ 812 w 2963"/>
                <a:gd name="T7" fmla="*/ 186 h 1511"/>
                <a:gd name="T8" fmla="*/ 915 w 2963"/>
                <a:gd name="T9" fmla="*/ 255 h 1511"/>
                <a:gd name="T10" fmla="*/ 1170 w 2963"/>
                <a:gd name="T11" fmla="*/ 295 h 1511"/>
                <a:gd name="T12" fmla="*/ 1119 w 2963"/>
                <a:gd name="T13" fmla="*/ 222 h 1511"/>
                <a:gd name="T14" fmla="*/ 1342 w 2963"/>
                <a:gd name="T15" fmla="*/ 260 h 1511"/>
                <a:gd name="T16" fmla="*/ 1520 w 2963"/>
                <a:gd name="T17" fmla="*/ 242 h 1511"/>
                <a:gd name="T18" fmla="*/ 1539 w 2963"/>
                <a:gd name="T19" fmla="*/ 240 h 1511"/>
                <a:gd name="T20" fmla="*/ 1578 w 2963"/>
                <a:gd name="T21" fmla="*/ 238 h 1511"/>
                <a:gd name="T22" fmla="*/ 1644 w 2963"/>
                <a:gd name="T23" fmla="*/ 154 h 1511"/>
                <a:gd name="T24" fmla="*/ 1590 w 2963"/>
                <a:gd name="T25" fmla="*/ 0 h 1511"/>
                <a:gd name="T26" fmla="*/ 1687 w 2963"/>
                <a:gd name="T27" fmla="*/ 112 h 1511"/>
                <a:gd name="T28" fmla="*/ 1723 w 2963"/>
                <a:gd name="T29" fmla="*/ 163 h 1511"/>
                <a:gd name="T30" fmla="*/ 1846 w 2963"/>
                <a:gd name="T31" fmla="*/ 231 h 1511"/>
                <a:gd name="T32" fmla="*/ 1920 w 2963"/>
                <a:gd name="T33" fmla="*/ 206 h 1511"/>
                <a:gd name="T34" fmla="*/ 2069 w 2963"/>
                <a:gd name="T35" fmla="*/ 178 h 1511"/>
                <a:gd name="T36" fmla="*/ 2068 w 2963"/>
                <a:gd name="T37" fmla="*/ 298 h 1511"/>
                <a:gd name="T38" fmla="*/ 1891 w 2963"/>
                <a:gd name="T39" fmla="*/ 329 h 1511"/>
                <a:gd name="T40" fmla="*/ 1806 w 2963"/>
                <a:gd name="T41" fmla="*/ 398 h 1511"/>
                <a:gd name="T42" fmla="*/ 1749 w 2963"/>
                <a:gd name="T43" fmla="*/ 502 h 1511"/>
                <a:gd name="T44" fmla="*/ 1687 w 2963"/>
                <a:gd name="T45" fmla="*/ 541 h 1511"/>
                <a:gd name="T46" fmla="*/ 1611 w 2963"/>
                <a:gd name="T47" fmla="*/ 613 h 1511"/>
                <a:gd name="T48" fmla="*/ 1678 w 2963"/>
                <a:gd name="T49" fmla="*/ 839 h 1511"/>
                <a:gd name="T50" fmla="*/ 1920 w 2963"/>
                <a:gd name="T51" fmla="*/ 941 h 1511"/>
                <a:gd name="T52" fmla="*/ 2066 w 2963"/>
                <a:gd name="T53" fmla="*/ 1062 h 1511"/>
                <a:gd name="T54" fmla="*/ 2127 w 2963"/>
                <a:gd name="T55" fmla="*/ 1118 h 1511"/>
                <a:gd name="T56" fmla="*/ 2250 w 2963"/>
                <a:gd name="T57" fmla="*/ 870 h 1511"/>
                <a:gd name="T58" fmla="*/ 2219 w 2963"/>
                <a:gd name="T59" fmla="*/ 705 h 1511"/>
                <a:gd name="T60" fmla="*/ 2208 w 2963"/>
                <a:gd name="T61" fmla="*/ 604 h 1511"/>
                <a:gd name="T62" fmla="*/ 2331 w 2963"/>
                <a:gd name="T63" fmla="*/ 554 h 1511"/>
                <a:gd name="T64" fmla="*/ 2485 w 2963"/>
                <a:gd name="T65" fmla="*/ 680 h 1511"/>
                <a:gd name="T66" fmla="*/ 2437 w 2963"/>
                <a:gd name="T67" fmla="*/ 763 h 1511"/>
                <a:gd name="T68" fmla="*/ 2538 w 2963"/>
                <a:gd name="T69" fmla="*/ 756 h 1511"/>
                <a:gd name="T70" fmla="*/ 2632 w 2963"/>
                <a:gd name="T71" fmla="*/ 711 h 1511"/>
                <a:gd name="T72" fmla="*/ 2664 w 2963"/>
                <a:gd name="T73" fmla="*/ 739 h 1511"/>
                <a:gd name="T74" fmla="*/ 2725 w 2963"/>
                <a:gd name="T75" fmla="*/ 766 h 1511"/>
                <a:gd name="T76" fmla="*/ 2732 w 2963"/>
                <a:gd name="T77" fmla="*/ 815 h 1511"/>
                <a:gd name="T78" fmla="*/ 2743 w 2963"/>
                <a:gd name="T79" fmla="*/ 875 h 1511"/>
                <a:gd name="T80" fmla="*/ 2903 w 2963"/>
                <a:gd name="T81" fmla="*/ 953 h 1511"/>
                <a:gd name="T82" fmla="*/ 2910 w 2963"/>
                <a:gd name="T83" fmla="*/ 1008 h 1511"/>
                <a:gd name="T84" fmla="*/ 2963 w 2963"/>
                <a:gd name="T85" fmla="*/ 1064 h 1511"/>
                <a:gd name="T86" fmla="*/ 2430 w 2963"/>
                <a:gd name="T87" fmla="*/ 1305 h 1511"/>
                <a:gd name="T88" fmla="*/ 2588 w 2963"/>
                <a:gd name="T89" fmla="*/ 1251 h 1511"/>
                <a:gd name="T90" fmla="*/ 2769 w 2963"/>
                <a:gd name="T91" fmla="*/ 1360 h 1511"/>
                <a:gd name="T92" fmla="*/ 2775 w 2963"/>
                <a:gd name="T93" fmla="*/ 1372 h 1511"/>
                <a:gd name="T94" fmla="*/ 2700 w 2963"/>
                <a:gd name="T95" fmla="*/ 1368 h 1511"/>
                <a:gd name="T96" fmla="*/ 2544 w 2963"/>
                <a:gd name="T97" fmla="*/ 1353 h 1511"/>
                <a:gd name="T98" fmla="*/ 2266 w 2963"/>
                <a:gd name="T99" fmla="*/ 1404 h 1511"/>
                <a:gd name="T100" fmla="*/ 2159 w 2963"/>
                <a:gd name="T101" fmla="*/ 1474 h 1511"/>
                <a:gd name="T102" fmla="*/ 2034 w 2963"/>
                <a:gd name="T103" fmla="*/ 1465 h 1511"/>
                <a:gd name="T104" fmla="*/ 2129 w 2963"/>
                <a:gd name="T105" fmla="*/ 1390 h 1511"/>
                <a:gd name="T106" fmla="*/ 1946 w 2963"/>
                <a:gd name="T107" fmla="*/ 1255 h 1511"/>
                <a:gd name="T108" fmla="*/ 1870 w 2963"/>
                <a:gd name="T109" fmla="*/ 1242 h 1511"/>
                <a:gd name="T110" fmla="*/ 1592 w 2963"/>
                <a:gd name="T111" fmla="*/ 1190 h 1511"/>
                <a:gd name="T112" fmla="*/ 569 w 2963"/>
                <a:gd name="T113" fmla="*/ 1166 h 1511"/>
                <a:gd name="T114" fmla="*/ 452 w 2963"/>
                <a:gd name="T115" fmla="*/ 1055 h 1511"/>
                <a:gd name="T116" fmla="*/ 380 w 2963"/>
                <a:gd name="T117" fmla="*/ 882 h 1511"/>
                <a:gd name="T118" fmla="*/ 103 w 2963"/>
                <a:gd name="T119" fmla="*/ 719 h 1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63" h="1511">
                  <a:moveTo>
                    <a:pt x="0" y="671"/>
                  </a:moveTo>
                  <a:lnTo>
                    <a:pt x="0" y="140"/>
                  </a:lnTo>
                  <a:lnTo>
                    <a:pt x="236" y="211"/>
                  </a:lnTo>
                  <a:lnTo>
                    <a:pt x="222" y="181"/>
                  </a:lnTo>
                  <a:lnTo>
                    <a:pt x="247" y="164"/>
                  </a:lnTo>
                  <a:lnTo>
                    <a:pt x="391" y="107"/>
                  </a:lnTo>
                  <a:lnTo>
                    <a:pt x="280" y="178"/>
                  </a:lnTo>
                  <a:lnTo>
                    <a:pt x="344" y="157"/>
                  </a:lnTo>
                  <a:lnTo>
                    <a:pt x="344" y="172"/>
                  </a:lnTo>
                  <a:lnTo>
                    <a:pt x="465" y="109"/>
                  </a:lnTo>
                  <a:lnTo>
                    <a:pt x="449" y="88"/>
                  </a:lnTo>
                  <a:lnTo>
                    <a:pt x="527" y="163"/>
                  </a:lnTo>
                  <a:lnTo>
                    <a:pt x="577" y="119"/>
                  </a:lnTo>
                  <a:lnTo>
                    <a:pt x="572" y="163"/>
                  </a:lnTo>
                  <a:lnTo>
                    <a:pt x="636" y="131"/>
                  </a:lnTo>
                  <a:lnTo>
                    <a:pt x="812" y="186"/>
                  </a:lnTo>
                  <a:lnTo>
                    <a:pt x="892" y="185"/>
                  </a:lnTo>
                  <a:lnTo>
                    <a:pt x="937" y="216"/>
                  </a:lnTo>
                  <a:lnTo>
                    <a:pt x="883" y="242"/>
                  </a:lnTo>
                  <a:lnTo>
                    <a:pt x="915" y="255"/>
                  </a:lnTo>
                  <a:lnTo>
                    <a:pt x="1073" y="240"/>
                  </a:lnTo>
                  <a:lnTo>
                    <a:pt x="1143" y="284"/>
                  </a:lnTo>
                  <a:lnTo>
                    <a:pt x="1152" y="315"/>
                  </a:lnTo>
                  <a:lnTo>
                    <a:pt x="1170" y="295"/>
                  </a:lnTo>
                  <a:lnTo>
                    <a:pt x="1143" y="255"/>
                  </a:lnTo>
                  <a:lnTo>
                    <a:pt x="1217" y="205"/>
                  </a:lnTo>
                  <a:lnTo>
                    <a:pt x="1145" y="236"/>
                  </a:lnTo>
                  <a:lnTo>
                    <a:pt x="1119" y="222"/>
                  </a:lnTo>
                  <a:lnTo>
                    <a:pt x="1208" y="183"/>
                  </a:lnTo>
                  <a:lnTo>
                    <a:pt x="1257" y="238"/>
                  </a:lnTo>
                  <a:lnTo>
                    <a:pt x="1309" y="236"/>
                  </a:lnTo>
                  <a:lnTo>
                    <a:pt x="1342" y="260"/>
                  </a:lnTo>
                  <a:lnTo>
                    <a:pt x="1480" y="255"/>
                  </a:lnTo>
                  <a:lnTo>
                    <a:pt x="1476" y="238"/>
                  </a:lnTo>
                  <a:lnTo>
                    <a:pt x="1514" y="268"/>
                  </a:lnTo>
                  <a:lnTo>
                    <a:pt x="1520" y="242"/>
                  </a:lnTo>
                  <a:lnTo>
                    <a:pt x="1491" y="251"/>
                  </a:lnTo>
                  <a:lnTo>
                    <a:pt x="1468" y="220"/>
                  </a:lnTo>
                  <a:lnTo>
                    <a:pt x="1519" y="216"/>
                  </a:lnTo>
                  <a:lnTo>
                    <a:pt x="1539" y="240"/>
                  </a:lnTo>
                  <a:lnTo>
                    <a:pt x="1559" y="233"/>
                  </a:lnTo>
                  <a:lnTo>
                    <a:pt x="1551" y="271"/>
                  </a:lnTo>
                  <a:lnTo>
                    <a:pt x="1587" y="290"/>
                  </a:lnTo>
                  <a:lnTo>
                    <a:pt x="1578" y="238"/>
                  </a:lnTo>
                  <a:lnTo>
                    <a:pt x="1647" y="207"/>
                  </a:lnTo>
                  <a:lnTo>
                    <a:pt x="1629" y="181"/>
                  </a:lnTo>
                  <a:lnTo>
                    <a:pt x="1609" y="200"/>
                  </a:lnTo>
                  <a:lnTo>
                    <a:pt x="1644" y="154"/>
                  </a:lnTo>
                  <a:lnTo>
                    <a:pt x="1543" y="121"/>
                  </a:lnTo>
                  <a:lnTo>
                    <a:pt x="1553" y="44"/>
                  </a:lnTo>
                  <a:lnTo>
                    <a:pt x="1578" y="46"/>
                  </a:lnTo>
                  <a:lnTo>
                    <a:pt x="1590" y="0"/>
                  </a:lnTo>
                  <a:lnTo>
                    <a:pt x="1666" y="44"/>
                  </a:lnTo>
                  <a:lnTo>
                    <a:pt x="1667" y="72"/>
                  </a:lnTo>
                  <a:lnTo>
                    <a:pt x="1718" y="113"/>
                  </a:lnTo>
                  <a:lnTo>
                    <a:pt x="1687" y="112"/>
                  </a:lnTo>
                  <a:lnTo>
                    <a:pt x="1700" y="126"/>
                  </a:lnTo>
                  <a:lnTo>
                    <a:pt x="1680" y="143"/>
                  </a:lnTo>
                  <a:lnTo>
                    <a:pt x="1742" y="154"/>
                  </a:lnTo>
                  <a:lnTo>
                    <a:pt x="1723" y="163"/>
                  </a:lnTo>
                  <a:lnTo>
                    <a:pt x="1759" y="229"/>
                  </a:lnTo>
                  <a:lnTo>
                    <a:pt x="1790" y="170"/>
                  </a:lnTo>
                  <a:lnTo>
                    <a:pt x="1834" y="194"/>
                  </a:lnTo>
                  <a:lnTo>
                    <a:pt x="1846" y="231"/>
                  </a:lnTo>
                  <a:lnTo>
                    <a:pt x="1825" y="242"/>
                  </a:lnTo>
                  <a:lnTo>
                    <a:pt x="1865" y="290"/>
                  </a:lnTo>
                  <a:lnTo>
                    <a:pt x="1890" y="279"/>
                  </a:lnTo>
                  <a:lnTo>
                    <a:pt x="1920" y="206"/>
                  </a:lnTo>
                  <a:lnTo>
                    <a:pt x="1956" y="198"/>
                  </a:lnTo>
                  <a:lnTo>
                    <a:pt x="1929" y="136"/>
                  </a:lnTo>
                  <a:lnTo>
                    <a:pt x="2028" y="141"/>
                  </a:lnTo>
                  <a:lnTo>
                    <a:pt x="2069" y="178"/>
                  </a:lnTo>
                  <a:lnTo>
                    <a:pt x="2053" y="196"/>
                  </a:lnTo>
                  <a:lnTo>
                    <a:pt x="2072" y="206"/>
                  </a:lnTo>
                  <a:lnTo>
                    <a:pt x="2029" y="217"/>
                  </a:lnTo>
                  <a:lnTo>
                    <a:pt x="2068" y="298"/>
                  </a:lnTo>
                  <a:lnTo>
                    <a:pt x="2003" y="340"/>
                  </a:lnTo>
                  <a:lnTo>
                    <a:pt x="1980" y="321"/>
                  </a:lnTo>
                  <a:lnTo>
                    <a:pt x="1991" y="349"/>
                  </a:lnTo>
                  <a:lnTo>
                    <a:pt x="1891" y="329"/>
                  </a:lnTo>
                  <a:lnTo>
                    <a:pt x="1910" y="356"/>
                  </a:lnTo>
                  <a:lnTo>
                    <a:pt x="1870" y="395"/>
                  </a:lnTo>
                  <a:lnTo>
                    <a:pt x="1768" y="365"/>
                  </a:lnTo>
                  <a:lnTo>
                    <a:pt x="1806" y="398"/>
                  </a:lnTo>
                  <a:lnTo>
                    <a:pt x="1879" y="405"/>
                  </a:lnTo>
                  <a:lnTo>
                    <a:pt x="1828" y="470"/>
                  </a:lnTo>
                  <a:lnTo>
                    <a:pt x="1775" y="466"/>
                  </a:lnTo>
                  <a:lnTo>
                    <a:pt x="1749" y="502"/>
                  </a:lnTo>
                  <a:lnTo>
                    <a:pt x="1653" y="471"/>
                  </a:lnTo>
                  <a:lnTo>
                    <a:pt x="1742" y="502"/>
                  </a:lnTo>
                  <a:lnTo>
                    <a:pt x="1751" y="529"/>
                  </a:lnTo>
                  <a:lnTo>
                    <a:pt x="1687" y="541"/>
                  </a:lnTo>
                  <a:lnTo>
                    <a:pt x="1700" y="547"/>
                  </a:lnTo>
                  <a:lnTo>
                    <a:pt x="1682" y="549"/>
                  </a:lnTo>
                  <a:lnTo>
                    <a:pt x="1682" y="576"/>
                  </a:lnTo>
                  <a:lnTo>
                    <a:pt x="1611" y="613"/>
                  </a:lnTo>
                  <a:lnTo>
                    <a:pt x="1596" y="734"/>
                  </a:lnTo>
                  <a:lnTo>
                    <a:pt x="1623" y="762"/>
                  </a:lnTo>
                  <a:lnTo>
                    <a:pt x="1661" y="746"/>
                  </a:lnTo>
                  <a:lnTo>
                    <a:pt x="1678" y="839"/>
                  </a:lnTo>
                  <a:lnTo>
                    <a:pt x="1733" y="821"/>
                  </a:lnTo>
                  <a:lnTo>
                    <a:pt x="1798" y="847"/>
                  </a:lnTo>
                  <a:lnTo>
                    <a:pt x="1930" y="914"/>
                  </a:lnTo>
                  <a:lnTo>
                    <a:pt x="1920" y="941"/>
                  </a:lnTo>
                  <a:lnTo>
                    <a:pt x="1935" y="920"/>
                  </a:lnTo>
                  <a:lnTo>
                    <a:pt x="2035" y="926"/>
                  </a:lnTo>
                  <a:lnTo>
                    <a:pt x="2035" y="1028"/>
                  </a:lnTo>
                  <a:lnTo>
                    <a:pt x="2066" y="1062"/>
                  </a:lnTo>
                  <a:lnTo>
                    <a:pt x="2044" y="1069"/>
                  </a:lnTo>
                  <a:lnTo>
                    <a:pt x="2094" y="1088"/>
                  </a:lnTo>
                  <a:lnTo>
                    <a:pt x="2079" y="1119"/>
                  </a:lnTo>
                  <a:lnTo>
                    <a:pt x="2127" y="1118"/>
                  </a:lnTo>
                  <a:lnTo>
                    <a:pt x="2192" y="1063"/>
                  </a:lnTo>
                  <a:lnTo>
                    <a:pt x="2164" y="1051"/>
                  </a:lnTo>
                  <a:lnTo>
                    <a:pt x="2127" y="954"/>
                  </a:lnTo>
                  <a:lnTo>
                    <a:pt x="2250" y="870"/>
                  </a:lnTo>
                  <a:lnTo>
                    <a:pt x="2232" y="870"/>
                  </a:lnTo>
                  <a:lnTo>
                    <a:pt x="2205" y="771"/>
                  </a:lnTo>
                  <a:lnTo>
                    <a:pt x="2161" y="746"/>
                  </a:lnTo>
                  <a:lnTo>
                    <a:pt x="2219" y="705"/>
                  </a:lnTo>
                  <a:lnTo>
                    <a:pt x="2198" y="683"/>
                  </a:lnTo>
                  <a:lnTo>
                    <a:pt x="2208" y="647"/>
                  </a:lnTo>
                  <a:lnTo>
                    <a:pt x="2182" y="641"/>
                  </a:lnTo>
                  <a:lnTo>
                    <a:pt x="2208" y="604"/>
                  </a:lnTo>
                  <a:lnTo>
                    <a:pt x="2179" y="581"/>
                  </a:lnTo>
                  <a:lnTo>
                    <a:pt x="2195" y="551"/>
                  </a:lnTo>
                  <a:lnTo>
                    <a:pt x="2289" y="571"/>
                  </a:lnTo>
                  <a:lnTo>
                    <a:pt x="2331" y="554"/>
                  </a:lnTo>
                  <a:lnTo>
                    <a:pt x="2411" y="604"/>
                  </a:lnTo>
                  <a:lnTo>
                    <a:pt x="2411" y="626"/>
                  </a:lnTo>
                  <a:lnTo>
                    <a:pt x="2479" y="630"/>
                  </a:lnTo>
                  <a:lnTo>
                    <a:pt x="2485" y="680"/>
                  </a:lnTo>
                  <a:lnTo>
                    <a:pt x="2424" y="682"/>
                  </a:lnTo>
                  <a:lnTo>
                    <a:pt x="2477" y="690"/>
                  </a:lnTo>
                  <a:lnTo>
                    <a:pt x="2494" y="721"/>
                  </a:lnTo>
                  <a:lnTo>
                    <a:pt x="2437" y="763"/>
                  </a:lnTo>
                  <a:lnTo>
                    <a:pt x="2519" y="741"/>
                  </a:lnTo>
                  <a:lnTo>
                    <a:pt x="2523" y="779"/>
                  </a:lnTo>
                  <a:lnTo>
                    <a:pt x="2488" y="795"/>
                  </a:lnTo>
                  <a:lnTo>
                    <a:pt x="2538" y="756"/>
                  </a:lnTo>
                  <a:lnTo>
                    <a:pt x="2544" y="781"/>
                  </a:lnTo>
                  <a:lnTo>
                    <a:pt x="2590" y="743"/>
                  </a:lnTo>
                  <a:lnTo>
                    <a:pt x="2599" y="763"/>
                  </a:lnTo>
                  <a:lnTo>
                    <a:pt x="2632" y="711"/>
                  </a:lnTo>
                  <a:lnTo>
                    <a:pt x="2621" y="700"/>
                  </a:lnTo>
                  <a:lnTo>
                    <a:pt x="2658" y="671"/>
                  </a:lnTo>
                  <a:lnTo>
                    <a:pt x="2699" y="726"/>
                  </a:lnTo>
                  <a:lnTo>
                    <a:pt x="2664" y="739"/>
                  </a:lnTo>
                  <a:lnTo>
                    <a:pt x="2702" y="732"/>
                  </a:lnTo>
                  <a:lnTo>
                    <a:pt x="2716" y="755"/>
                  </a:lnTo>
                  <a:lnTo>
                    <a:pt x="2691" y="762"/>
                  </a:lnTo>
                  <a:lnTo>
                    <a:pt x="2725" y="766"/>
                  </a:lnTo>
                  <a:lnTo>
                    <a:pt x="2702" y="783"/>
                  </a:lnTo>
                  <a:lnTo>
                    <a:pt x="2726" y="779"/>
                  </a:lnTo>
                  <a:lnTo>
                    <a:pt x="2744" y="804"/>
                  </a:lnTo>
                  <a:lnTo>
                    <a:pt x="2732" y="815"/>
                  </a:lnTo>
                  <a:lnTo>
                    <a:pt x="2766" y="834"/>
                  </a:lnTo>
                  <a:lnTo>
                    <a:pt x="2713" y="855"/>
                  </a:lnTo>
                  <a:lnTo>
                    <a:pt x="2752" y="855"/>
                  </a:lnTo>
                  <a:lnTo>
                    <a:pt x="2743" y="875"/>
                  </a:lnTo>
                  <a:lnTo>
                    <a:pt x="2802" y="893"/>
                  </a:lnTo>
                  <a:lnTo>
                    <a:pt x="2824" y="940"/>
                  </a:lnTo>
                  <a:lnTo>
                    <a:pt x="2845" y="922"/>
                  </a:lnTo>
                  <a:lnTo>
                    <a:pt x="2903" y="953"/>
                  </a:lnTo>
                  <a:lnTo>
                    <a:pt x="2776" y="993"/>
                  </a:lnTo>
                  <a:lnTo>
                    <a:pt x="2802" y="1014"/>
                  </a:lnTo>
                  <a:lnTo>
                    <a:pt x="2910" y="970"/>
                  </a:lnTo>
                  <a:lnTo>
                    <a:pt x="2910" y="1008"/>
                  </a:lnTo>
                  <a:lnTo>
                    <a:pt x="2959" y="1001"/>
                  </a:lnTo>
                  <a:lnTo>
                    <a:pt x="2963" y="1019"/>
                  </a:lnTo>
                  <a:lnTo>
                    <a:pt x="2941" y="1019"/>
                  </a:lnTo>
                  <a:lnTo>
                    <a:pt x="2963" y="1064"/>
                  </a:lnTo>
                  <a:lnTo>
                    <a:pt x="2814" y="1154"/>
                  </a:lnTo>
                  <a:lnTo>
                    <a:pt x="2596" y="1154"/>
                  </a:lnTo>
                  <a:lnTo>
                    <a:pt x="2505" y="1215"/>
                  </a:lnTo>
                  <a:lnTo>
                    <a:pt x="2430" y="1305"/>
                  </a:lnTo>
                  <a:lnTo>
                    <a:pt x="2505" y="1237"/>
                  </a:lnTo>
                  <a:lnTo>
                    <a:pt x="2622" y="1196"/>
                  </a:lnTo>
                  <a:lnTo>
                    <a:pt x="2664" y="1228"/>
                  </a:lnTo>
                  <a:lnTo>
                    <a:pt x="2588" y="1251"/>
                  </a:lnTo>
                  <a:lnTo>
                    <a:pt x="2648" y="1265"/>
                  </a:lnTo>
                  <a:lnTo>
                    <a:pt x="2632" y="1292"/>
                  </a:lnTo>
                  <a:lnTo>
                    <a:pt x="2678" y="1342"/>
                  </a:lnTo>
                  <a:lnTo>
                    <a:pt x="2769" y="1360"/>
                  </a:lnTo>
                  <a:lnTo>
                    <a:pt x="2793" y="1298"/>
                  </a:lnTo>
                  <a:lnTo>
                    <a:pt x="2793" y="1336"/>
                  </a:lnTo>
                  <a:lnTo>
                    <a:pt x="2818" y="1332"/>
                  </a:lnTo>
                  <a:lnTo>
                    <a:pt x="2775" y="1372"/>
                  </a:lnTo>
                  <a:lnTo>
                    <a:pt x="2667" y="1399"/>
                  </a:lnTo>
                  <a:lnTo>
                    <a:pt x="2630" y="1446"/>
                  </a:lnTo>
                  <a:lnTo>
                    <a:pt x="2599" y="1404"/>
                  </a:lnTo>
                  <a:lnTo>
                    <a:pt x="2700" y="1368"/>
                  </a:lnTo>
                  <a:lnTo>
                    <a:pt x="2648" y="1369"/>
                  </a:lnTo>
                  <a:lnTo>
                    <a:pt x="2658" y="1342"/>
                  </a:lnTo>
                  <a:lnTo>
                    <a:pt x="2570" y="1374"/>
                  </a:lnTo>
                  <a:lnTo>
                    <a:pt x="2544" y="1353"/>
                  </a:lnTo>
                  <a:lnTo>
                    <a:pt x="2544" y="1298"/>
                  </a:lnTo>
                  <a:lnTo>
                    <a:pt x="2486" y="1280"/>
                  </a:lnTo>
                  <a:lnTo>
                    <a:pt x="2444" y="1370"/>
                  </a:lnTo>
                  <a:lnTo>
                    <a:pt x="2266" y="1404"/>
                  </a:lnTo>
                  <a:lnTo>
                    <a:pt x="2145" y="1440"/>
                  </a:lnTo>
                  <a:lnTo>
                    <a:pt x="2124" y="1457"/>
                  </a:lnTo>
                  <a:lnTo>
                    <a:pt x="2153" y="1461"/>
                  </a:lnTo>
                  <a:lnTo>
                    <a:pt x="2159" y="1474"/>
                  </a:lnTo>
                  <a:lnTo>
                    <a:pt x="2011" y="1511"/>
                  </a:lnTo>
                  <a:lnTo>
                    <a:pt x="2019" y="1494"/>
                  </a:lnTo>
                  <a:lnTo>
                    <a:pt x="2029" y="1483"/>
                  </a:lnTo>
                  <a:lnTo>
                    <a:pt x="2034" y="1465"/>
                  </a:lnTo>
                  <a:lnTo>
                    <a:pt x="2056" y="1452"/>
                  </a:lnTo>
                  <a:lnTo>
                    <a:pt x="2061" y="1372"/>
                  </a:lnTo>
                  <a:lnTo>
                    <a:pt x="2086" y="1399"/>
                  </a:lnTo>
                  <a:lnTo>
                    <a:pt x="2129" y="1390"/>
                  </a:lnTo>
                  <a:lnTo>
                    <a:pt x="2091" y="1342"/>
                  </a:lnTo>
                  <a:lnTo>
                    <a:pt x="1964" y="1319"/>
                  </a:lnTo>
                  <a:lnTo>
                    <a:pt x="1959" y="1319"/>
                  </a:lnTo>
                  <a:lnTo>
                    <a:pt x="1946" y="1255"/>
                  </a:lnTo>
                  <a:lnTo>
                    <a:pt x="1920" y="1259"/>
                  </a:lnTo>
                  <a:lnTo>
                    <a:pt x="1898" y="1222"/>
                  </a:lnTo>
                  <a:lnTo>
                    <a:pt x="1870" y="1220"/>
                  </a:lnTo>
                  <a:lnTo>
                    <a:pt x="1870" y="1242"/>
                  </a:lnTo>
                  <a:lnTo>
                    <a:pt x="1837" y="1209"/>
                  </a:lnTo>
                  <a:lnTo>
                    <a:pt x="1777" y="1255"/>
                  </a:lnTo>
                  <a:lnTo>
                    <a:pt x="1613" y="1222"/>
                  </a:lnTo>
                  <a:lnTo>
                    <a:pt x="1592" y="1190"/>
                  </a:lnTo>
                  <a:lnTo>
                    <a:pt x="1590" y="1211"/>
                  </a:lnTo>
                  <a:lnTo>
                    <a:pt x="635" y="1211"/>
                  </a:lnTo>
                  <a:lnTo>
                    <a:pt x="620" y="1177"/>
                  </a:lnTo>
                  <a:lnTo>
                    <a:pt x="569" y="1166"/>
                  </a:lnTo>
                  <a:lnTo>
                    <a:pt x="571" y="1144"/>
                  </a:lnTo>
                  <a:lnTo>
                    <a:pt x="465" y="1113"/>
                  </a:lnTo>
                  <a:lnTo>
                    <a:pt x="477" y="1097"/>
                  </a:lnTo>
                  <a:lnTo>
                    <a:pt x="452" y="1055"/>
                  </a:lnTo>
                  <a:lnTo>
                    <a:pt x="426" y="1051"/>
                  </a:lnTo>
                  <a:lnTo>
                    <a:pt x="367" y="960"/>
                  </a:lnTo>
                  <a:lnTo>
                    <a:pt x="377" y="932"/>
                  </a:lnTo>
                  <a:lnTo>
                    <a:pt x="380" y="882"/>
                  </a:lnTo>
                  <a:lnTo>
                    <a:pt x="314" y="855"/>
                  </a:lnTo>
                  <a:lnTo>
                    <a:pt x="191" y="695"/>
                  </a:lnTo>
                  <a:lnTo>
                    <a:pt x="121" y="740"/>
                  </a:lnTo>
                  <a:lnTo>
                    <a:pt x="103" y="719"/>
                  </a:lnTo>
                  <a:lnTo>
                    <a:pt x="98" y="715"/>
                  </a:lnTo>
                  <a:lnTo>
                    <a:pt x="63" y="671"/>
                  </a:lnTo>
                  <a:lnTo>
                    <a:pt x="0" y="671"/>
                  </a:lnTo>
                  <a:close/>
                </a:path>
              </a:pathLst>
            </a:custGeom>
            <a:solidFill>
              <a:schemeClr val="bg2">
                <a:lumMod val="65000"/>
              </a:schemeClr>
            </a:solid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510" name="Freeform 26"/>
            <p:cNvSpPr>
              <a:spLocks noChangeAspect="1"/>
            </p:cNvSpPr>
            <p:nvPr/>
          </p:nvSpPr>
          <p:spPr bwMode="gray">
            <a:xfrm>
              <a:off x="1355725" y="2879725"/>
              <a:ext cx="130175" cy="80963"/>
            </a:xfrm>
            <a:custGeom>
              <a:avLst/>
              <a:gdLst>
                <a:gd name="T0" fmla="*/ 0 w 174"/>
                <a:gd name="T1" fmla="*/ 0 h 101"/>
                <a:gd name="T2" fmla="*/ 95 w 174"/>
                <a:gd name="T3" fmla="*/ 20 h 101"/>
                <a:gd name="T4" fmla="*/ 174 w 174"/>
                <a:gd name="T5" fmla="*/ 101 h 101"/>
                <a:gd name="T6" fmla="*/ 128 w 174"/>
                <a:gd name="T7" fmla="*/ 85 h 101"/>
                <a:gd name="T8" fmla="*/ 0 w 174"/>
                <a:gd name="T9" fmla="*/ 0 h 101"/>
              </a:gdLst>
              <a:ahLst/>
              <a:cxnLst>
                <a:cxn ang="0">
                  <a:pos x="T0" y="T1"/>
                </a:cxn>
                <a:cxn ang="0">
                  <a:pos x="T2" y="T3"/>
                </a:cxn>
                <a:cxn ang="0">
                  <a:pos x="T4" y="T5"/>
                </a:cxn>
                <a:cxn ang="0">
                  <a:pos x="T6" y="T7"/>
                </a:cxn>
                <a:cxn ang="0">
                  <a:pos x="T8" y="T9"/>
                </a:cxn>
              </a:cxnLst>
              <a:rect l="0" t="0" r="r" b="b"/>
              <a:pathLst>
                <a:path w="174" h="101">
                  <a:moveTo>
                    <a:pt x="0" y="0"/>
                  </a:moveTo>
                  <a:lnTo>
                    <a:pt x="95" y="20"/>
                  </a:lnTo>
                  <a:lnTo>
                    <a:pt x="174" y="101"/>
                  </a:lnTo>
                  <a:lnTo>
                    <a:pt x="128" y="85"/>
                  </a:lnTo>
                  <a:lnTo>
                    <a:pt x="0" y="0"/>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511" name="Freeform 27"/>
            <p:cNvSpPr>
              <a:spLocks noChangeAspect="1"/>
            </p:cNvSpPr>
            <p:nvPr/>
          </p:nvSpPr>
          <p:spPr bwMode="gray">
            <a:xfrm>
              <a:off x="1419225" y="1800225"/>
              <a:ext cx="269875" cy="188913"/>
            </a:xfrm>
            <a:custGeom>
              <a:avLst/>
              <a:gdLst>
                <a:gd name="T0" fmla="*/ 0 w 362"/>
                <a:gd name="T1" fmla="*/ 170 h 225"/>
                <a:gd name="T2" fmla="*/ 15 w 362"/>
                <a:gd name="T3" fmla="*/ 141 h 225"/>
                <a:gd name="T4" fmla="*/ 67 w 362"/>
                <a:gd name="T5" fmla="*/ 47 h 225"/>
                <a:gd name="T6" fmla="*/ 42 w 362"/>
                <a:gd name="T7" fmla="*/ 9 h 225"/>
                <a:gd name="T8" fmla="*/ 155 w 362"/>
                <a:gd name="T9" fmla="*/ 0 h 225"/>
                <a:gd name="T10" fmla="*/ 232 w 362"/>
                <a:gd name="T11" fmla="*/ 37 h 225"/>
                <a:gd name="T12" fmla="*/ 283 w 362"/>
                <a:gd name="T13" fmla="*/ 15 h 225"/>
                <a:gd name="T14" fmla="*/ 362 w 362"/>
                <a:gd name="T15" fmla="*/ 69 h 225"/>
                <a:gd name="T16" fmla="*/ 195 w 362"/>
                <a:gd name="T17" fmla="*/ 151 h 225"/>
                <a:gd name="T18" fmla="*/ 181 w 362"/>
                <a:gd name="T19" fmla="*/ 201 h 225"/>
                <a:gd name="T20" fmla="*/ 99 w 362"/>
                <a:gd name="T21" fmla="*/ 225 h 225"/>
                <a:gd name="T22" fmla="*/ 62 w 362"/>
                <a:gd name="T23" fmla="*/ 185 h 225"/>
                <a:gd name="T24" fmla="*/ 0 w 362"/>
                <a:gd name="T25" fmla="*/ 17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2" h="225">
                  <a:moveTo>
                    <a:pt x="0" y="170"/>
                  </a:moveTo>
                  <a:lnTo>
                    <a:pt x="15" y="141"/>
                  </a:lnTo>
                  <a:lnTo>
                    <a:pt x="67" y="47"/>
                  </a:lnTo>
                  <a:lnTo>
                    <a:pt x="42" y="9"/>
                  </a:lnTo>
                  <a:lnTo>
                    <a:pt x="155" y="0"/>
                  </a:lnTo>
                  <a:lnTo>
                    <a:pt x="232" y="37"/>
                  </a:lnTo>
                  <a:lnTo>
                    <a:pt x="283" y="15"/>
                  </a:lnTo>
                  <a:lnTo>
                    <a:pt x="362" y="69"/>
                  </a:lnTo>
                  <a:lnTo>
                    <a:pt x="195" y="151"/>
                  </a:lnTo>
                  <a:lnTo>
                    <a:pt x="181" y="201"/>
                  </a:lnTo>
                  <a:lnTo>
                    <a:pt x="99" y="225"/>
                  </a:lnTo>
                  <a:lnTo>
                    <a:pt x="62" y="185"/>
                  </a:lnTo>
                  <a:lnTo>
                    <a:pt x="0" y="170"/>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512" name="Freeform 28"/>
            <p:cNvSpPr>
              <a:spLocks noChangeAspect="1"/>
            </p:cNvSpPr>
            <p:nvPr/>
          </p:nvSpPr>
          <p:spPr bwMode="gray">
            <a:xfrm>
              <a:off x="1495425" y="1630363"/>
              <a:ext cx="188913" cy="101600"/>
            </a:xfrm>
            <a:custGeom>
              <a:avLst/>
              <a:gdLst>
                <a:gd name="T0" fmla="*/ 0 w 254"/>
                <a:gd name="T1" fmla="*/ 96 h 127"/>
                <a:gd name="T2" fmla="*/ 58 w 254"/>
                <a:gd name="T3" fmla="*/ 115 h 127"/>
                <a:gd name="T4" fmla="*/ 73 w 254"/>
                <a:gd name="T5" fmla="*/ 95 h 127"/>
                <a:gd name="T6" fmla="*/ 85 w 254"/>
                <a:gd name="T7" fmla="*/ 127 h 127"/>
                <a:gd name="T8" fmla="*/ 112 w 254"/>
                <a:gd name="T9" fmla="*/ 113 h 127"/>
                <a:gd name="T10" fmla="*/ 108 w 254"/>
                <a:gd name="T11" fmla="*/ 84 h 127"/>
                <a:gd name="T12" fmla="*/ 135 w 254"/>
                <a:gd name="T13" fmla="*/ 101 h 127"/>
                <a:gd name="T14" fmla="*/ 151 w 254"/>
                <a:gd name="T15" fmla="*/ 55 h 127"/>
                <a:gd name="T16" fmla="*/ 174 w 254"/>
                <a:gd name="T17" fmla="*/ 52 h 127"/>
                <a:gd name="T18" fmla="*/ 183 w 254"/>
                <a:gd name="T19" fmla="*/ 94 h 127"/>
                <a:gd name="T20" fmla="*/ 237 w 254"/>
                <a:gd name="T21" fmla="*/ 62 h 127"/>
                <a:gd name="T22" fmla="*/ 220 w 254"/>
                <a:gd name="T23" fmla="*/ 26 h 127"/>
                <a:gd name="T24" fmla="*/ 254 w 254"/>
                <a:gd name="T25" fmla="*/ 18 h 127"/>
                <a:gd name="T26" fmla="*/ 218 w 254"/>
                <a:gd name="T27" fmla="*/ 0 h 127"/>
                <a:gd name="T28" fmla="*/ 126 w 254"/>
                <a:gd name="T29" fmla="*/ 18 h 127"/>
                <a:gd name="T30" fmla="*/ 0 w 254"/>
                <a:gd name="T31" fmla="*/ 9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4" h="127">
                  <a:moveTo>
                    <a:pt x="0" y="96"/>
                  </a:moveTo>
                  <a:lnTo>
                    <a:pt x="58" y="115"/>
                  </a:lnTo>
                  <a:lnTo>
                    <a:pt x="73" y="95"/>
                  </a:lnTo>
                  <a:lnTo>
                    <a:pt x="85" y="127"/>
                  </a:lnTo>
                  <a:lnTo>
                    <a:pt x="112" y="113"/>
                  </a:lnTo>
                  <a:lnTo>
                    <a:pt x="108" y="84"/>
                  </a:lnTo>
                  <a:lnTo>
                    <a:pt x="135" y="101"/>
                  </a:lnTo>
                  <a:lnTo>
                    <a:pt x="151" y="55"/>
                  </a:lnTo>
                  <a:lnTo>
                    <a:pt x="174" y="52"/>
                  </a:lnTo>
                  <a:lnTo>
                    <a:pt x="183" y="94"/>
                  </a:lnTo>
                  <a:lnTo>
                    <a:pt x="237" y="62"/>
                  </a:lnTo>
                  <a:lnTo>
                    <a:pt x="220" y="26"/>
                  </a:lnTo>
                  <a:lnTo>
                    <a:pt x="254" y="18"/>
                  </a:lnTo>
                  <a:lnTo>
                    <a:pt x="218" y="0"/>
                  </a:lnTo>
                  <a:lnTo>
                    <a:pt x="126" y="18"/>
                  </a:lnTo>
                  <a:lnTo>
                    <a:pt x="0" y="96"/>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513" name="Freeform 29"/>
            <p:cNvSpPr>
              <a:spLocks noChangeAspect="1"/>
            </p:cNvSpPr>
            <p:nvPr/>
          </p:nvSpPr>
          <p:spPr bwMode="gray">
            <a:xfrm>
              <a:off x="1595438" y="1870075"/>
              <a:ext cx="468312" cy="254000"/>
            </a:xfrm>
            <a:custGeom>
              <a:avLst/>
              <a:gdLst>
                <a:gd name="T0" fmla="*/ 0 w 627"/>
                <a:gd name="T1" fmla="*/ 99 h 307"/>
                <a:gd name="T2" fmla="*/ 32 w 627"/>
                <a:gd name="T3" fmla="*/ 74 h 307"/>
                <a:gd name="T4" fmla="*/ 16 w 627"/>
                <a:gd name="T5" fmla="*/ 61 h 307"/>
                <a:gd name="T6" fmla="*/ 91 w 627"/>
                <a:gd name="T7" fmla="*/ 17 h 307"/>
                <a:gd name="T8" fmla="*/ 152 w 627"/>
                <a:gd name="T9" fmla="*/ 0 h 307"/>
                <a:gd name="T10" fmla="*/ 172 w 627"/>
                <a:gd name="T11" fmla="*/ 31 h 307"/>
                <a:gd name="T12" fmla="*/ 151 w 627"/>
                <a:gd name="T13" fmla="*/ 50 h 307"/>
                <a:gd name="T14" fmla="*/ 206 w 627"/>
                <a:gd name="T15" fmla="*/ 24 h 307"/>
                <a:gd name="T16" fmla="*/ 267 w 627"/>
                <a:gd name="T17" fmla="*/ 45 h 307"/>
                <a:gd name="T18" fmla="*/ 245 w 627"/>
                <a:gd name="T19" fmla="*/ 68 h 307"/>
                <a:gd name="T20" fmla="*/ 316 w 627"/>
                <a:gd name="T21" fmla="*/ 52 h 307"/>
                <a:gd name="T22" fmla="*/ 296 w 627"/>
                <a:gd name="T23" fmla="*/ 27 h 307"/>
                <a:gd name="T24" fmla="*/ 324 w 627"/>
                <a:gd name="T25" fmla="*/ 30 h 307"/>
                <a:gd name="T26" fmla="*/ 381 w 627"/>
                <a:gd name="T27" fmla="*/ 112 h 307"/>
                <a:gd name="T28" fmla="*/ 400 w 627"/>
                <a:gd name="T29" fmla="*/ 93 h 307"/>
                <a:gd name="T30" fmla="*/ 377 w 627"/>
                <a:gd name="T31" fmla="*/ 2 h 307"/>
                <a:gd name="T32" fmla="*/ 423 w 627"/>
                <a:gd name="T33" fmla="*/ 5 h 307"/>
                <a:gd name="T34" fmla="*/ 474 w 627"/>
                <a:gd name="T35" fmla="*/ 35 h 307"/>
                <a:gd name="T36" fmla="*/ 502 w 627"/>
                <a:gd name="T37" fmla="*/ 149 h 307"/>
                <a:gd name="T38" fmla="*/ 627 w 627"/>
                <a:gd name="T39" fmla="*/ 203 h 307"/>
                <a:gd name="T40" fmla="*/ 625 w 627"/>
                <a:gd name="T41" fmla="*/ 232 h 307"/>
                <a:gd name="T42" fmla="*/ 591 w 627"/>
                <a:gd name="T43" fmla="*/ 220 h 307"/>
                <a:gd name="T44" fmla="*/ 553 w 627"/>
                <a:gd name="T45" fmla="*/ 239 h 307"/>
                <a:gd name="T46" fmla="*/ 606 w 627"/>
                <a:gd name="T47" fmla="*/ 264 h 307"/>
                <a:gd name="T48" fmla="*/ 558 w 627"/>
                <a:gd name="T49" fmla="*/ 289 h 307"/>
                <a:gd name="T50" fmla="*/ 477 w 627"/>
                <a:gd name="T51" fmla="*/ 277 h 307"/>
                <a:gd name="T52" fmla="*/ 431 w 627"/>
                <a:gd name="T53" fmla="*/ 245 h 307"/>
                <a:gd name="T54" fmla="*/ 328 w 627"/>
                <a:gd name="T55" fmla="*/ 297 h 307"/>
                <a:gd name="T56" fmla="*/ 198 w 627"/>
                <a:gd name="T57" fmla="*/ 307 h 307"/>
                <a:gd name="T58" fmla="*/ 173 w 627"/>
                <a:gd name="T59" fmla="*/ 259 h 307"/>
                <a:gd name="T60" fmla="*/ 102 w 627"/>
                <a:gd name="T61" fmla="*/ 255 h 307"/>
                <a:gd name="T62" fmla="*/ 57 w 627"/>
                <a:gd name="T63" fmla="*/ 214 h 307"/>
                <a:gd name="T64" fmla="*/ 238 w 627"/>
                <a:gd name="T65" fmla="*/ 188 h 307"/>
                <a:gd name="T66" fmla="*/ 49 w 627"/>
                <a:gd name="T67" fmla="*/ 176 h 307"/>
                <a:gd name="T68" fmla="*/ 25 w 627"/>
                <a:gd name="T69" fmla="*/ 150 h 307"/>
                <a:gd name="T70" fmla="*/ 121 w 627"/>
                <a:gd name="T71" fmla="*/ 121 h 307"/>
                <a:gd name="T72" fmla="*/ 32 w 627"/>
                <a:gd name="T73" fmla="*/ 126 h 307"/>
                <a:gd name="T74" fmla="*/ 39 w 627"/>
                <a:gd name="T75" fmla="*/ 112 h 307"/>
                <a:gd name="T76" fmla="*/ 0 w 627"/>
                <a:gd name="T77" fmla="*/ 99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27" h="307">
                  <a:moveTo>
                    <a:pt x="0" y="99"/>
                  </a:moveTo>
                  <a:lnTo>
                    <a:pt x="32" y="74"/>
                  </a:lnTo>
                  <a:lnTo>
                    <a:pt x="16" y="61"/>
                  </a:lnTo>
                  <a:lnTo>
                    <a:pt x="91" y="17"/>
                  </a:lnTo>
                  <a:lnTo>
                    <a:pt x="152" y="0"/>
                  </a:lnTo>
                  <a:lnTo>
                    <a:pt x="172" y="31"/>
                  </a:lnTo>
                  <a:lnTo>
                    <a:pt x="151" y="50"/>
                  </a:lnTo>
                  <a:lnTo>
                    <a:pt x="206" y="24"/>
                  </a:lnTo>
                  <a:lnTo>
                    <a:pt x="267" y="45"/>
                  </a:lnTo>
                  <a:lnTo>
                    <a:pt x="245" y="68"/>
                  </a:lnTo>
                  <a:lnTo>
                    <a:pt x="316" y="52"/>
                  </a:lnTo>
                  <a:lnTo>
                    <a:pt x="296" y="27"/>
                  </a:lnTo>
                  <a:lnTo>
                    <a:pt x="324" y="30"/>
                  </a:lnTo>
                  <a:lnTo>
                    <a:pt x="381" y="112"/>
                  </a:lnTo>
                  <a:lnTo>
                    <a:pt x="400" y="93"/>
                  </a:lnTo>
                  <a:lnTo>
                    <a:pt x="377" y="2"/>
                  </a:lnTo>
                  <a:lnTo>
                    <a:pt x="423" y="5"/>
                  </a:lnTo>
                  <a:lnTo>
                    <a:pt x="474" y="35"/>
                  </a:lnTo>
                  <a:lnTo>
                    <a:pt x="502" y="149"/>
                  </a:lnTo>
                  <a:lnTo>
                    <a:pt x="627" y="203"/>
                  </a:lnTo>
                  <a:lnTo>
                    <a:pt x="625" y="232"/>
                  </a:lnTo>
                  <a:lnTo>
                    <a:pt x="591" y="220"/>
                  </a:lnTo>
                  <a:lnTo>
                    <a:pt x="553" y="239"/>
                  </a:lnTo>
                  <a:lnTo>
                    <a:pt x="606" y="264"/>
                  </a:lnTo>
                  <a:lnTo>
                    <a:pt x="558" y="289"/>
                  </a:lnTo>
                  <a:lnTo>
                    <a:pt x="477" y="277"/>
                  </a:lnTo>
                  <a:lnTo>
                    <a:pt x="431" y="245"/>
                  </a:lnTo>
                  <a:lnTo>
                    <a:pt x="328" y="297"/>
                  </a:lnTo>
                  <a:lnTo>
                    <a:pt x="198" y="307"/>
                  </a:lnTo>
                  <a:lnTo>
                    <a:pt x="173" y="259"/>
                  </a:lnTo>
                  <a:lnTo>
                    <a:pt x="102" y="255"/>
                  </a:lnTo>
                  <a:lnTo>
                    <a:pt x="57" y="214"/>
                  </a:lnTo>
                  <a:lnTo>
                    <a:pt x="238" y="188"/>
                  </a:lnTo>
                  <a:lnTo>
                    <a:pt x="49" y="176"/>
                  </a:lnTo>
                  <a:lnTo>
                    <a:pt x="25" y="150"/>
                  </a:lnTo>
                  <a:lnTo>
                    <a:pt x="121" y="121"/>
                  </a:lnTo>
                  <a:lnTo>
                    <a:pt x="32" y="126"/>
                  </a:lnTo>
                  <a:lnTo>
                    <a:pt x="39" y="112"/>
                  </a:lnTo>
                  <a:lnTo>
                    <a:pt x="0" y="99"/>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514" name="Freeform 30"/>
            <p:cNvSpPr>
              <a:spLocks noChangeAspect="1"/>
            </p:cNvSpPr>
            <p:nvPr/>
          </p:nvSpPr>
          <p:spPr bwMode="gray">
            <a:xfrm>
              <a:off x="1630363" y="1665288"/>
              <a:ext cx="315912" cy="141287"/>
            </a:xfrm>
            <a:custGeom>
              <a:avLst/>
              <a:gdLst>
                <a:gd name="T0" fmla="*/ 0 w 424"/>
                <a:gd name="T1" fmla="*/ 113 h 170"/>
                <a:gd name="T2" fmla="*/ 15 w 424"/>
                <a:gd name="T3" fmla="*/ 99 h 170"/>
                <a:gd name="T4" fmla="*/ 89 w 424"/>
                <a:gd name="T5" fmla="*/ 83 h 170"/>
                <a:gd name="T6" fmla="*/ 15 w 424"/>
                <a:gd name="T7" fmla="*/ 86 h 170"/>
                <a:gd name="T8" fmla="*/ 100 w 424"/>
                <a:gd name="T9" fmla="*/ 69 h 170"/>
                <a:gd name="T10" fmla="*/ 31 w 424"/>
                <a:gd name="T11" fmla="*/ 69 h 170"/>
                <a:gd name="T12" fmla="*/ 37 w 424"/>
                <a:gd name="T13" fmla="*/ 50 h 170"/>
                <a:gd name="T14" fmla="*/ 102 w 424"/>
                <a:gd name="T15" fmla="*/ 49 h 170"/>
                <a:gd name="T16" fmla="*/ 57 w 424"/>
                <a:gd name="T17" fmla="*/ 45 h 170"/>
                <a:gd name="T18" fmla="*/ 93 w 424"/>
                <a:gd name="T19" fmla="*/ 28 h 170"/>
                <a:gd name="T20" fmla="*/ 178 w 424"/>
                <a:gd name="T21" fmla="*/ 49 h 170"/>
                <a:gd name="T22" fmla="*/ 221 w 424"/>
                <a:gd name="T23" fmla="*/ 92 h 170"/>
                <a:gd name="T24" fmla="*/ 302 w 424"/>
                <a:gd name="T25" fmla="*/ 94 h 170"/>
                <a:gd name="T26" fmla="*/ 270 w 424"/>
                <a:gd name="T27" fmla="*/ 69 h 170"/>
                <a:gd name="T28" fmla="*/ 288 w 424"/>
                <a:gd name="T29" fmla="*/ 52 h 170"/>
                <a:gd name="T30" fmla="*/ 253 w 424"/>
                <a:gd name="T31" fmla="*/ 32 h 170"/>
                <a:gd name="T32" fmla="*/ 309 w 424"/>
                <a:gd name="T33" fmla="*/ 0 h 170"/>
                <a:gd name="T34" fmla="*/ 333 w 424"/>
                <a:gd name="T35" fmla="*/ 38 h 170"/>
                <a:gd name="T36" fmla="*/ 316 w 424"/>
                <a:gd name="T37" fmla="*/ 55 h 170"/>
                <a:gd name="T38" fmla="*/ 347 w 424"/>
                <a:gd name="T39" fmla="*/ 60 h 170"/>
                <a:gd name="T40" fmla="*/ 336 w 424"/>
                <a:gd name="T41" fmla="*/ 80 h 170"/>
                <a:gd name="T42" fmla="*/ 376 w 424"/>
                <a:gd name="T43" fmla="*/ 85 h 170"/>
                <a:gd name="T44" fmla="*/ 397 w 424"/>
                <a:gd name="T45" fmla="*/ 59 h 170"/>
                <a:gd name="T46" fmla="*/ 424 w 424"/>
                <a:gd name="T47" fmla="*/ 90 h 170"/>
                <a:gd name="T48" fmla="*/ 403 w 424"/>
                <a:gd name="T49" fmla="*/ 127 h 170"/>
                <a:gd name="T50" fmla="*/ 311 w 424"/>
                <a:gd name="T51" fmla="*/ 125 h 170"/>
                <a:gd name="T52" fmla="*/ 172 w 424"/>
                <a:gd name="T53" fmla="*/ 170 h 170"/>
                <a:gd name="T54" fmla="*/ 115 w 424"/>
                <a:gd name="T55" fmla="*/ 147 h 170"/>
                <a:gd name="T56" fmla="*/ 233 w 424"/>
                <a:gd name="T57" fmla="*/ 109 h 170"/>
                <a:gd name="T58" fmla="*/ 132 w 424"/>
                <a:gd name="T59" fmla="*/ 132 h 170"/>
                <a:gd name="T60" fmla="*/ 149 w 424"/>
                <a:gd name="T61" fmla="*/ 101 h 170"/>
                <a:gd name="T62" fmla="*/ 97 w 424"/>
                <a:gd name="T63" fmla="*/ 134 h 170"/>
                <a:gd name="T64" fmla="*/ 37 w 424"/>
                <a:gd name="T65" fmla="*/ 125 h 170"/>
                <a:gd name="T66" fmla="*/ 0 w 424"/>
                <a:gd name="T67" fmla="*/ 1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4" h="170">
                  <a:moveTo>
                    <a:pt x="0" y="113"/>
                  </a:moveTo>
                  <a:lnTo>
                    <a:pt x="15" y="99"/>
                  </a:lnTo>
                  <a:lnTo>
                    <a:pt x="89" y="83"/>
                  </a:lnTo>
                  <a:lnTo>
                    <a:pt x="15" y="86"/>
                  </a:lnTo>
                  <a:lnTo>
                    <a:pt x="100" y="69"/>
                  </a:lnTo>
                  <a:lnTo>
                    <a:pt x="31" y="69"/>
                  </a:lnTo>
                  <a:lnTo>
                    <a:pt x="37" y="50"/>
                  </a:lnTo>
                  <a:lnTo>
                    <a:pt x="102" y="49"/>
                  </a:lnTo>
                  <a:lnTo>
                    <a:pt x="57" y="45"/>
                  </a:lnTo>
                  <a:lnTo>
                    <a:pt x="93" y="28"/>
                  </a:lnTo>
                  <a:lnTo>
                    <a:pt x="178" y="49"/>
                  </a:lnTo>
                  <a:lnTo>
                    <a:pt x="221" y="92"/>
                  </a:lnTo>
                  <a:lnTo>
                    <a:pt x="302" y="94"/>
                  </a:lnTo>
                  <a:lnTo>
                    <a:pt x="270" y="69"/>
                  </a:lnTo>
                  <a:lnTo>
                    <a:pt x="288" y="52"/>
                  </a:lnTo>
                  <a:lnTo>
                    <a:pt x="253" y="32"/>
                  </a:lnTo>
                  <a:lnTo>
                    <a:pt x="309" y="0"/>
                  </a:lnTo>
                  <a:lnTo>
                    <a:pt x="333" y="38"/>
                  </a:lnTo>
                  <a:lnTo>
                    <a:pt x="316" y="55"/>
                  </a:lnTo>
                  <a:lnTo>
                    <a:pt x="347" y="60"/>
                  </a:lnTo>
                  <a:lnTo>
                    <a:pt x="336" y="80"/>
                  </a:lnTo>
                  <a:lnTo>
                    <a:pt x="376" y="85"/>
                  </a:lnTo>
                  <a:lnTo>
                    <a:pt x="397" y="59"/>
                  </a:lnTo>
                  <a:lnTo>
                    <a:pt x="424" y="90"/>
                  </a:lnTo>
                  <a:lnTo>
                    <a:pt x="403" y="127"/>
                  </a:lnTo>
                  <a:lnTo>
                    <a:pt x="311" y="125"/>
                  </a:lnTo>
                  <a:lnTo>
                    <a:pt x="172" y="170"/>
                  </a:lnTo>
                  <a:lnTo>
                    <a:pt x="115" y="147"/>
                  </a:lnTo>
                  <a:lnTo>
                    <a:pt x="233" y="109"/>
                  </a:lnTo>
                  <a:lnTo>
                    <a:pt x="132" y="132"/>
                  </a:lnTo>
                  <a:lnTo>
                    <a:pt x="149" y="101"/>
                  </a:lnTo>
                  <a:lnTo>
                    <a:pt x="97" y="134"/>
                  </a:lnTo>
                  <a:lnTo>
                    <a:pt x="37" y="125"/>
                  </a:lnTo>
                  <a:lnTo>
                    <a:pt x="0" y="113"/>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515" name="Freeform 31"/>
            <p:cNvSpPr>
              <a:spLocks noChangeAspect="1"/>
            </p:cNvSpPr>
            <p:nvPr/>
          </p:nvSpPr>
          <p:spPr bwMode="gray">
            <a:xfrm>
              <a:off x="1946275" y="1517650"/>
              <a:ext cx="163513" cy="92075"/>
            </a:xfrm>
            <a:custGeom>
              <a:avLst/>
              <a:gdLst>
                <a:gd name="T0" fmla="*/ 0 w 220"/>
                <a:gd name="T1" fmla="*/ 0 h 106"/>
                <a:gd name="T2" fmla="*/ 18 w 220"/>
                <a:gd name="T3" fmla="*/ 38 h 106"/>
                <a:gd name="T4" fmla="*/ 72 w 220"/>
                <a:gd name="T5" fmla="*/ 38 h 106"/>
                <a:gd name="T6" fmla="*/ 55 w 220"/>
                <a:gd name="T7" fmla="*/ 46 h 106"/>
                <a:gd name="T8" fmla="*/ 67 w 220"/>
                <a:gd name="T9" fmla="*/ 59 h 106"/>
                <a:gd name="T10" fmla="*/ 21 w 220"/>
                <a:gd name="T11" fmla="*/ 65 h 106"/>
                <a:gd name="T12" fmla="*/ 98 w 220"/>
                <a:gd name="T13" fmla="*/ 79 h 106"/>
                <a:gd name="T14" fmla="*/ 220 w 220"/>
                <a:gd name="T15" fmla="*/ 106 h 106"/>
                <a:gd name="T16" fmla="*/ 202 w 220"/>
                <a:gd name="T17" fmla="*/ 45 h 106"/>
                <a:gd name="T18" fmla="*/ 113 w 220"/>
                <a:gd name="T19" fmla="*/ 8 h 106"/>
                <a:gd name="T20" fmla="*/ 84 w 220"/>
                <a:gd name="T21" fmla="*/ 24 h 106"/>
                <a:gd name="T22" fmla="*/ 76 w 220"/>
                <a:gd name="T23" fmla="*/ 0 h 106"/>
                <a:gd name="T24" fmla="*/ 0 w 220"/>
                <a:gd name="T2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0" h="106">
                  <a:moveTo>
                    <a:pt x="0" y="0"/>
                  </a:moveTo>
                  <a:lnTo>
                    <a:pt x="18" y="38"/>
                  </a:lnTo>
                  <a:lnTo>
                    <a:pt x="72" y="38"/>
                  </a:lnTo>
                  <a:lnTo>
                    <a:pt x="55" y="46"/>
                  </a:lnTo>
                  <a:lnTo>
                    <a:pt x="67" y="59"/>
                  </a:lnTo>
                  <a:lnTo>
                    <a:pt x="21" y="65"/>
                  </a:lnTo>
                  <a:lnTo>
                    <a:pt x="98" y="79"/>
                  </a:lnTo>
                  <a:lnTo>
                    <a:pt x="220" y="106"/>
                  </a:lnTo>
                  <a:lnTo>
                    <a:pt x="202" y="45"/>
                  </a:lnTo>
                  <a:lnTo>
                    <a:pt x="113" y="8"/>
                  </a:lnTo>
                  <a:lnTo>
                    <a:pt x="84" y="24"/>
                  </a:lnTo>
                  <a:lnTo>
                    <a:pt x="76" y="0"/>
                  </a:lnTo>
                  <a:lnTo>
                    <a:pt x="0" y="0"/>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516" name="Freeform 32"/>
            <p:cNvSpPr>
              <a:spLocks noChangeAspect="1"/>
            </p:cNvSpPr>
            <p:nvPr/>
          </p:nvSpPr>
          <p:spPr bwMode="gray">
            <a:xfrm>
              <a:off x="2024063" y="1689100"/>
              <a:ext cx="128587" cy="84138"/>
            </a:xfrm>
            <a:custGeom>
              <a:avLst/>
              <a:gdLst>
                <a:gd name="T0" fmla="*/ 0 w 177"/>
                <a:gd name="T1" fmla="*/ 69 h 107"/>
                <a:gd name="T2" fmla="*/ 20 w 177"/>
                <a:gd name="T3" fmla="*/ 44 h 107"/>
                <a:gd name="T4" fmla="*/ 54 w 177"/>
                <a:gd name="T5" fmla="*/ 49 h 107"/>
                <a:gd name="T6" fmla="*/ 11 w 177"/>
                <a:gd name="T7" fmla="*/ 23 h 107"/>
                <a:gd name="T8" fmla="*/ 21 w 177"/>
                <a:gd name="T9" fmla="*/ 7 h 107"/>
                <a:gd name="T10" fmla="*/ 92 w 177"/>
                <a:gd name="T11" fmla="*/ 41 h 107"/>
                <a:gd name="T12" fmla="*/ 52 w 177"/>
                <a:gd name="T13" fmla="*/ 5 h 107"/>
                <a:gd name="T14" fmla="*/ 158 w 177"/>
                <a:gd name="T15" fmla="*/ 0 h 107"/>
                <a:gd name="T16" fmla="*/ 177 w 177"/>
                <a:gd name="T17" fmla="*/ 79 h 107"/>
                <a:gd name="T18" fmla="*/ 156 w 177"/>
                <a:gd name="T19" fmla="*/ 66 h 107"/>
                <a:gd name="T20" fmla="*/ 153 w 177"/>
                <a:gd name="T21" fmla="*/ 107 h 107"/>
                <a:gd name="T22" fmla="*/ 68 w 177"/>
                <a:gd name="T23" fmla="*/ 102 h 107"/>
                <a:gd name="T24" fmla="*/ 85 w 177"/>
                <a:gd name="T25" fmla="*/ 91 h 107"/>
                <a:gd name="T26" fmla="*/ 63 w 177"/>
                <a:gd name="T27" fmla="*/ 76 h 107"/>
                <a:gd name="T28" fmla="*/ 124 w 177"/>
                <a:gd name="T29" fmla="*/ 55 h 107"/>
                <a:gd name="T30" fmla="*/ 0 w 177"/>
                <a:gd name="T31" fmla="*/ 6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7" h="107">
                  <a:moveTo>
                    <a:pt x="0" y="69"/>
                  </a:moveTo>
                  <a:lnTo>
                    <a:pt x="20" y="44"/>
                  </a:lnTo>
                  <a:lnTo>
                    <a:pt x="54" y="49"/>
                  </a:lnTo>
                  <a:lnTo>
                    <a:pt x="11" y="23"/>
                  </a:lnTo>
                  <a:lnTo>
                    <a:pt x="21" y="7"/>
                  </a:lnTo>
                  <a:lnTo>
                    <a:pt x="92" y="41"/>
                  </a:lnTo>
                  <a:lnTo>
                    <a:pt x="52" y="5"/>
                  </a:lnTo>
                  <a:lnTo>
                    <a:pt x="158" y="0"/>
                  </a:lnTo>
                  <a:lnTo>
                    <a:pt x="177" y="79"/>
                  </a:lnTo>
                  <a:lnTo>
                    <a:pt x="156" y="66"/>
                  </a:lnTo>
                  <a:lnTo>
                    <a:pt x="153" y="107"/>
                  </a:lnTo>
                  <a:lnTo>
                    <a:pt x="68" y="102"/>
                  </a:lnTo>
                  <a:lnTo>
                    <a:pt x="85" y="91"/>
                  </a:lnTo>
                  <a:lnTo>
                    <a:pt x="63" y="76"/>
                  </a:lnTo>
                  <a:lnTo>
                    <a:pt x="124" y="55"/>
                  </a:lnTo>
                  <a:lnTo>
                    <a:pt x="0" y="69"/>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517" name="Freeform 33"/>
            <p:cNvSpPr>
              <a:spLocks noChangeAspect="1"/>
            </p:cNvSpPr>
            <p:nvPr/>
          </p:nvSpPr>
          <p:spPr bwMode="gray">
            <a:xfrm>
              <a:off x="2027238" y="1839913"/>
              <a:ext cx="150812" cy="138112"/>
            </a:xfrm>
            <a:custGeom>
              <a:avLst/>
              <a:gdLst>
                <a:gd name="T0" fmla="*/ 0 w 206"/>
                <a:gd name="T1" fmla="*/ 85 h 169"/>
                <a:gd name="T2" fmla="*/ 10 w 206"/>
                <a:gd name="T3" fmla="*/ 63 h 169"/>
                <a:gd name="T4" fmla="*/ 79 w 206"/>
                <a:gd name="T5" fmla="*/ 76 h 169"/>
                <a:gd name="T6" fmla="*/ 69 w 206"/>
                <a:gd name="T7" fmla="*/ 49 h 169"/>
                <a:gd name="T8" fmla="*/ 87 w 206"/>
                <a:gd name="T9" fmla="*/ 51 h 169"/>
                <a:gd name="T10" fmla="*/ 42 w 206"/>
                <a:gd name="T11" fmla="*/ 36 h 169"/>
                <a:gd name="T12" fmla="*/ 63 w 206"/>
                <a:gd name="T13" fmla="*/ 28 h 169"/>
                <a:gd name="T14" fmla="*/ 43 w 206"/>
                <a:gd name="T15" fmla="*/ 15 h 169"/>
                <a:gd name="T16" fmla="*/ 174 w 206"/>
                <a:gd name="T17" fmla="*/ 0 h 169"/>
                <a:gd name="T18" fmla="*/ 179 w 206"/>
                <a:gd name="T19" fmla="*/ 37 h 169"/>
                <a:gd name="T20" fmla="*/ 139 w 206"/>
                <a:gd name="T21" fmla="*/ 68 h 169"/>
                <a:gd name="T22" fmla="*/ 199 w 206"/>
                <a:gd name="T23" fmla="*/ 76 h 169"/>
                <a:gd name="T24" fmla="*/ 206 w 206"/>
                <a:gd name="T25" fmla="*/ 136 h 169"/>
                <a:gd name="T26" fmla="*/ 118 w 206"/>
                <a:gd name="T27" fmla="*/ 169 h 169"/>
                <a:gd name="T28" fmla="*/ 79 w 206"/>
                <a:gd name="T29" fmla="*/ 121 h 169"/>
                <a:gd name="T30" fmla="*/ 0 w 206"/>
                <a:gd name="T31" fmla="*/ 8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6" h="169">
                  <a:moveTo>
                    <a:pt x="0" y="85"/>
                  </a:moveTo>
                  <a:lnTo>
                    <a:pt x="10" y="63"/>
                  </a:lnTo>
                  <a:lnTo>
                    <a:pt x="79" y="76"/>
                  </a:lnTo>
                  <a:lnTo>
                    <a:pt x="69" y="49"/>
                  </a:lnTo>
                  <a:lnTo>
                    <a:pt x="87" y="51"/>
                  </a:lnTo>
                  <a:lnTo>
                    <a:pt x="42" y="36"/>
                  </a:lnTo>
                  <a:lnTo>
                    <a:pt x="63" y="28"/>
                  </a:lnTo>
                  <a:lnTo>
                    <a:pt x="43" y="15"/>
                  </a:lnTo>
                  <a:lnTo>
                    <a:pt x="174" y="0"/>
                  </a:lnTo>
                  <a:lnTo>
                    <a:pt x="179" y="37"/>
                  </a:lnTo>
                  <a:lnTo>
                    <a:pt x="139" y="68"/>
                  </a:lnTo>
                  <a:lnTo>
                    <a:pt x="199" y="76"/>
                  </a:lnTo>
                  <a:lnTo>
                    <a:pt x="206" y="136"/>
                  </a:lnTo>
                  <a:lnTo>
                    <a:pt x="118" y="169"/>
                  </a:lnTo>
                  <a:lnTo>
                    <a:pt x="79" y="121"/>
                  </a:lnTo>
                  <a:lnTo>
                    <a:pt x="0" y="85"/>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518" name="Freeform 34"/>
            <p:cNvSpPr>
              <a:spLocks noChangeAspect="1"/>
            </p:cNvSpPr>
            <p:nvPr/>
          </p:nvSpPr>
          <p:spPr bwMode="gray">
            <a:xfrm>
              <a:off x="2133600" y="1544638"/>
              <a:ext cx="93663" cy="69850"/>
            </a:xfrm>
            <a:custGeom>
              <a:avLst/>
              <a:gdLst>
                <a:gd name="T0" fmla="*/ 0 w 124"/>
                <a:gd name="T1" fmla="*/ 0 h 86"/>
                <a:gd name="T2" fmla="*/ 14 w 124"/>
                <a:gd name="T3" fmla="*/ 51 h 86"/>
                <a:gd name="T4" fmla="*/ 52 w 124"/>
                <a:gd name="T5" fmla="*/ 54 h 86"/>
                <a:gd name="T6" fmla="*/ 19 w 124"/>
                <a:gd name="T7" fmla="*/ 61 h 86"/>
                <a:gd name="T8" fmla="*/ 35 w 124"/>
                <a:gd name="T9" fmla="*/ 86 h 86"/>
                <a:gd name="T10" fmla="*/ 112 w 124"/>
                <a:gd name="T11" fmla="*/ 71 h 86"/>
                <a:gd name="T12" fmla="*/ 124 w 124"/>
                <a:gd name="T13" fmla="*/ 43 h 86"/>
                <a:gd name="T14" fmla="*/ 0 w 124"/>
                <a:gd name="T15" fmla="*/ 0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86">
                  <a:moveTo>
                    <a:pt x="0" y="0"/>
                  </a:moveTo>
                  <a:lnTo>
                    <a:pt x="14" y="51"/>
                  </a:lnTo>
                  <a:lnTo>
                    <a:pt x="52" y="54"/>
                  </a:lnTo>
                  <a:lnTo>
                    <a:pt x="19" y="61"/>
                  </a:lnTo>
                  <a:lnTo>
                    <a:pt x="35" y="86"/>
                  </a:lnTo>
                  <a:lnTo>
                    <a:pt x="112" y="71"/>
                  </a:lnTo>
                  <a:lnTo>
                    <a:pt x="124" y="43"/>
                  </a:lnTo>
                  <a:lnTo>
                    <a:pt x="0" y="0"/>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519" name="Freeform 35"/>
            <p:cNvSpPr>
              <a:spLocks noChangeAspect="1"/>
            </p:cNvSpPr>
            <p:nvPr/>
          </p:nvSpPr>
          <p:spPr bwMode="gray">
            <a:xfrm>
              <a:off x="2166938" y="1651000"/>
              <a:ext cx="447675" cy="155575"/>
            </a:xfrm>
            <a:custGeom>
              <a:avLst/>
              <a:gdLst>
                <a:gd name="T0" fmla="*/ 0 w 598"/>
                <a:gd name="T1" fmla="*/ 30 h 188"/>
                <a:gd name="T2" fmla="*/ 36 w 598"/>
                <a:gd name="T3" fmla="*/ 0 h 188"/>
                <a:gd name="T4" fmla="*/ 90 w 598"/>
                <a:gd name="T5" fmla="*/ 16 h 188"/>
                <a:gd name="T6" fmla="*/ 126 w 598"/>
                <a:gd name="T7" fmla="*/ 30 h 188"/>
                <a:gd name="T8" fmla="*/ 115 w 598"/>
                <a:gd name="T9" fmla="*/ 51 h 188"/>
                <a:gd name="T10" fmla="*/ 183 w 598"/>
                <a:gd name="T11" fmla="*/ 33 h 188"/>
                <a:gd name="T12" fmla="*/ 227 w 598"/>
                <a:gd name="T13" fmla="*/ 51 h 188"/>
                <a:gd name="T14" fmla="*/ 189 w 598"/>
                <a:gd name="T15" fmla="*/ 51 h 188"/>
                <a:gd name="T16" fmla="*/ 265 w 598"/>
                <a:gd name="T17" fmla="*/ 66 h 188"/>
                <a:gd name="T18" fmla="*/ 183 w 598"/>
                <a:gd name="T19" fmla="*/ 72 h 188"/>
                <a:gd name="T20" fmla="*/ 227 w 598"/>
                <a:gd name="T21" fmla="*/ 84 h 188"/>
                <a:gd name="T22" fmla="*/ 194 w 598"/>
                <a:gd name="T23" fmla="*/ 100 h 188"/>
                <a:gd name="T24" fmla="*/ 236 w 598"/>
                <a:gd name="T25" fmla="*/ 87 h 188"/>
                <a:gd name="T26" fmla="*/ 272 w 598"/>
                <a:gd name="T27" fmla="*/ 125 h 188"/>
                <a:gd name="T28" fmla="*/ 281 w 598"/>
                <a:gd name="T29" fmla="*/ 108 h 188"/>
                <a:gd name="T30" fmla="*/ 391 w 598"/>
                <a:gd name="T31" fmla="*/ 125 h 188"/>
                <a:gd name="T32" fmla="*/ 505 w 598"/>
                <a:gd name="T33" fmla="*/ 89 h 188"/>
                <a:gd name="T34" fmla="*/ 598 w 598"/>
                <a:gd name="T35" fmla="*/ 131 h 188"/>
                <a:gd name="T36" fmla="*/ 568 w 598"/>
                <a:gd name="T37" fmla="*/ 150 h 188"/>
                <a:gd name="T38" fmla="*/ 578 w 598"/>
                <a:gd name="T39" fmla="*/ 182 h 188"/>
                <a:gd name="T40" fmla="*/ 524 w 598"/>
                <a:gd name="T41" fmla="*/ 188 h 188"/>
                <a:gd name="T42" fmla="*/ 463 w 598"/>
                <a:gd name="T43" fmla="*/ 159 h 188"/>
                <a:gd name="T44" fmla="*/ 463 w 598"/>
                <a:gd name="T45" fmla="*/ 182 h 188"/>
                <a:gd name="T46" fmla="*/ 430 w 598"/>
                <a:gd name="T47" fmla="*/ 186 h 188"/>
                <a:gd name="T48" fmla="*/ 296 w 598"/>
                <a:gd name="T49" fmla="*/ 188 h 188"/>
                <a:gd name="T50" fmla="*/ 281 w 598"/>
                <a:gd name="T51" fmla="*/ 163 h 188"/>
                <a:gd name="T52" fmla="*/ 248 w 598"/>
                <a:gd name="T53" fmla="*/ 186 h 188"/>
                <a:gd name="T54" fmla="*/ 208 w 598"/>
                <a:gd name="T55" fmla="*/ 163 h 188"/>
                <a:gd name="T56" fmla="*/ 180 w 598"/>
                <a:gd name="T57" fmla="*/ 178 h 188"/>
                <a:gd name="T58" fmla="*/ 128 w 598"/>
                <a:gd name="T59" fmla="*/ 56 h 188"/>
                <a:gd name="T60" fmla="*/ 67 w 598"/>
                <a:gd name="T61" fmla="*/ 67 h 188"/>
                <a:gd name="T62" fmla="*/ 0 w 598"/>
                <a:gd name="T63" fmla="*/ 3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8" h="188">
                  <a:moveTo>
                    <a:pt x="0" y="30"/>
                  </a:moveTo>
                  <a:lnTo>
                    <a:pt x="36" y="0"/>
                  </a:lnTo>
                  <a:lnTo>
                    <a:pt x="90" y="16"/>
                  </a:lnTo>
                  <a:lnTo>
                    <a:pt x="126" y="30"/>
                  </a:lnTo>
                  <a:lnTo>
                    <a:pt x="115" y="51"/>
                  </a:lnTo>
                  <a:lnTo>
                    <a:pt x="183" y="33"/>
                  </a:lnTo>
                  <a:lnTo>
                    <a:pt x="227" y="51"/>
                  </a:lnTo>
                  <a:lnTo>
                    <a:pt x="189" y="51"/>
                  </a:lnTo>
                  <a:lnTo>
                    <a:pt x="265" y="66"/>
                  </a:lnTo>
                  <a:lnTo>
                    <a:pt x="183" y="72"/>
                  </a:lnTo>
                  <a:lnTo>
                    <a:pt x="227" y="84"/>
                  </a:lnTo>
                  <a:lnTo>
                    <a:pt x="194" y="100"/>
                  </a:lnTo>
                  <a:lnTo>
                    <a:pt x="236" y="87"/>
                  </a:lnTo>
                  <a:lnTo>
                    <a:pt x="272" y="125"/>
                  </a:lnTo>
                  <a:lnTo>
                    <a:pt x="281" y="108"/>
                  </a:lnTo>
                  <a:lnTo>
                    <a:pt x="391" y="125"/>
                  </a:lnTo>
                  <a:lnTo>
                    <a:pt x="505" y="89"/>
                  </a:lnTo>
                  <a:lnTo>
                    <a:pt x="598" y="131"/>
                  </a:lnTo>
                  <a:lnTo>
                    <a:pt x="568" y="150"/>
                  </a:lnTo>
                  <a:lnTo>
                    <a:pt x="578" y="182"/>
                  </a:lnTo>
                  <a:lnTo>
                    <a:pt x="524" y="188"/>
                  </a:lnTo>
                  <a:lnTo>
                    <a:pt x="463" y="159"/>
                  </a:lnTo>
                  <a:lnTo>
                    <a:pt x="463" y="182"/>
                  </a:lnTo>
                  <a:lnTo>
                    <a:pt x="430" y="186"/>
                  </a:lnTo>
                  <a:lnTo>
                    <a:pt x="296" y="188"/>
                  </a:lnTo>
                  <a:lnTo>
                    <a:pt x="281" y="163"/>
                  </a:lnTo>
                  <a:lnTo>
                    <a:pt x="248" y="186"/>
                  </a:lnTo>
                  <a:lnTo>
                    <a:pt x="208" y="163"/>
                  </a:lnTo>
                  <a:lnTo>
                    <a:pt x="180" y="178"/>
                  </a:lnTo>
                  <a:lnTo>
                    <a:pt x="128" y="56"/>
                  </a:lnTo>
                  <a:lnTo>
                    <a:pt x="67" y="67"/>
                  </a:lnTo>
                  <a:lnTo>
                    <a:pt x="0" y="30"/>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521" name="Freeform 37"/>
            <p:cNvSpPr>
              <a:spLocks noChangeAspect="1"/>
            </p:cNvSpPr>
            <p:nvPr/>
          </p:nvSpPr>
          <p:spPr bwMode="gray">
            <a:xfrm>
              <a:off x="2184400" y="1743075"/>
              <a:ext cx="71438" cy="53975"/>
            </a:xfrm>
            <a:custGeom>
              <a:avLst/>
              <a:gdLst>
                <a:gd name="T0" fmla="*/ 0 w 94"/>
                <a:gd name="T1" fmla="*/ 44 h 65"/>
                <a:gd name="T2" fmla="*/ 16 w 94"/>
                <a:gd name="T3" fmla="*/ 0 h 65"/>
                <a:gd name="T4" fmla="*/ 77 w 94"/>
                <a:gd name="T5" fmla="*/ 13 h 65"/>
                <a:gd name="T6" fmla="*/ 94 w 94"/>
                <a:gd name="T7" fmla="*/ 65 h 65"/>
                <a:gd name="T8" fmla="*/ 0 w 94"/>
                <a:gd name="T9" fmla="*/ 44 h 65"/>
              </a:gdLst>
              <a:ahLst/>
              <a:cxnLst>
                <a:cxn ang="0">
                  <a:pos x="T0" y="T1"/>
                </a:cxn>
                <a:cxn ang="0">
                  <a:pos x="T2" y="T3"/>
                </a:cxn>
                <a:cxn ang="0">
                  <a:pos x="T4" y="T5"/>
                </a:cxn>
                <a:cxn ang="0">
                  <a:pos x="T6" y="T7"/>
                </a:cxn>
                <a:cxn ang="0">
                  <a:pos x="T8" y="T9"/>
                </a:cxn>
              </a:cxnLst>
              <a:rect l="0" t="0" r="r" b="b"/>
              <a:pathLst>
                <a:path w="94" h="65">
                  <a:moveTo>
                    <a:pt x="0" y="44"/>
                  </a:moveTo>
                  <a:lnTo>
                    <a:pt x="16" y="0"/>
                  </a:lnTo>
                  <a:lnTo>
                    <a:pt x="77" y="13"/>
                  </a:lnTo>
                  <a:lnTo>
                    <a:pt x="94" y="65"/>
                  </a:lnTo>
                  <a:lnTo>
                    <a:pt x="0" y="44"/>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522" name="Freeform 38"/>
            <p:cNvSpPr>
              <a:spLocks noChangeAspect="1"/>
            </p:cNvSpPr>
            <p:nvPr/>
          </p:nvSpPr>
          <p:spPr bwMode="gray">
            <a:xfrm>
              <a:off x="2185988" y="1614488"/>
              <a:ext cx="77787" cy="19050"/>
            </a:xfrm>
            <a:custGeom>
              <a:avLst/>
              <a:gdLst>
                <a:gd name="T0" fmla="*/ 0 w 107"/>
                <a:gd name="T1" fmla="*/ 8 h 22"/>
                <a:gd name="T2" fmla="*/ 25 w 107"/>
                <a:gd name="T3" fmla="*/ 22 h 22"/>
                <a:gd name="T4" fmla="*/ 107 w 107"/>
                <a:gd name="T5" fmla="*/ 8 h 22"/>
                <a:gd name="T6" fmla="*/ 29 w 107"/>
                <a:gd name="T7" fmla="*/ 0 h 22"/>
                <a:gd name="T8" fmla="*/ 0 w 107"/>
                <a:gd name="T9" fmla="*/ 8 h 22"/>
              </a:gdLst>
              <a:ahLst/>
              <a:cxnLst>
                <a:cxn ang="0">
                  <a:pos x="T0" y="T1"/>
                </a:cxn>
                <a:cxn ang="0">
                  <a:pos x="T2" y="T3"/>
                </a:cxn>
                <a:cxn ang="0">
                  <a:pos x="T4" y="T5"/>
                </a:cxn>
                <a:cxn ang="0">
                  <a:pos x="T6" y="T7"/>
                </a:cxn>
                <a:cxn ang="0">
                  <a:pos x="T8" y="T9"/>
                </a:cxn>
              </a:cxnLst>
              <a:rect l="0" t="0" r="r" b="b"/>
              <a:pathLst>
                <a:path w="107" h="22">
                  <a:moveTo>
                    <a:pt x="0" y="8"/>
                  </a:moveTo>
                  <a:lnTo>
                    <a:pt x="25" y="22"/>
                  </a:lnTo>
                  <a:lnTo>
                    <a:pt x="107" y="8"/>
                  </a:lnTo>
                  <a:lnTo>
                    <a:pt x="29" y="0"/>
                  </a:lnTo>
                  <a:lnTo>
                    <a:pt x="0" y="8"/>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523" name="Freeform 39"/>
            <p:cNvSpPr>
              <a:spLocks noChangeAspect="1"/>
            </p:cNvSpPr>
            <p:nvPr/>
          </p:nvSpPr>
          <p:spPr bwMode="gray">
            <a:xfrm>
              <a:off x="2198688" y="1830388"/>
              <a:ext cx="138112" cy="111125"/>
            </a:xfrm>
            <a:custGeom>
              <a:avLst/>
              <a:gdLst>
                <a:gd name="T0" fmla="*/ 0 w 186"/>
                <a:gd name="T1" fmla="*/ 21 h 133"/>
                <a:gd name="T2" fmla="*/ 5 w 186"/>
                <a:gd name="T3" fmla="*/ 84 h 133"/>
                <a:gd name="T4" fmla="*/ 24 w 186"/>
                <a:gd name="T5" fmla="*/ 95 h 133"/>
                <a:gd name="T6" fmla="*/ 17 w 186"/>
                <a:gd name="T7" fmla="*/ 131 h 133"/>
                <a:gd name="T8" fmla="*/ 46 w 186"/>
                <a:gd name="T9" fmla="*/ 133 h 133"/>
                <a:gd name="T10" fmla="*/ 76 w 186"/>
                <a:gd name="T11" fmla="*/ 104 h 133"/>
                <a:gd name="T12" fmla="*/ 46 w 186"/>
                <a:gd name="T13" fmla="*/ 84 h 133"/>
                <a:gd name="T14" fmla="*/ 122 w 186"/>
                <a:gd name="T15" fmla="*/ 84 h 133"/>
                <a:gd name="T16" fmla="*/ 186 w 186"/>
                <a:gd name="T17" fmla="*/ 8 h 133"/>
                <a:gd name="T18" fmla="*/ 14 w 186"/>
                <a:gd name="T19" fmla="*/ 0 h 133"/>
                <a:gd name="T20" fmla="*/ 38 w 186"/>
                <a:gd name="T21" fmla="*/ 24 h 133"/>
                <a:gd name="T22" fmla="*/ 0 w 186"/>
                <a:gd name="T23" fmla="*/ 2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133">
                  <a:moveTo>
                    <a:pt x="0" y="21"/>
                  </a:moveTo>
                  <a:lnTo>
                    <a:pt x="5" y="84"/>
                  </a:lnTo>
                  <a:lnTo>
                    <a:pt x="24" y="95"/>
                  </a:lnTo>
                  <a:lnTo>
                    <a:pt x="17" y="131"/>
                  </a:lnTo>
                  <a:lnTo>
                    <a:pt x="46" y="133"/>
                  </a:lnTo>
                  <a:lnTo>
                    <a:pt x="76" y="104"/>
                  </a:lnTo>
                  <a:lnTo>
                    <a:pt x="46" y="84"/>
                  </a:lnTo>
                  <a:lnTo>
                    <a:pt x="122" y="84"/>
                  </a:lnTo>
                  <a:lnTo>
                    <a:pt x="186" y="8"/>
                  </a:lnTo>
                  <a:lnTo>
                    <a:pt x="14" y="0"/>
                  </a:lnTo>
                  <a:lnTo>
                    <a:pt x="38" y="24"/>
                  </a:lnTo>
                  <a:lnTo>
                    <a:pt x="0" y="21"/>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525" name="Freeform 41"/>
            <p:cNvSpPr>
              <a:spLocks noChangeAspect="1"/>
            </p:cNvSpPr>
            <p:nvPr/>
          </p:nvSpPr>
          <p:spPr bwMode="gray">
            <a:xfrm>
              <a:off x="2344738" y="1843088"/>
              <a:ext cx="742950" cy="585787"/>
            </a:xfrm>
            <a:custGeom>
              <a:avLst/>
              <a:gdLst>
                <a:gd name="T0" fmla="*/ 8 w 997"/>
                <a:gd name="T1" fmla="*/ 82 h 707"/>
                <a:gd name="T2" fmla="*/ 119 w 997"/>
                <a:gd name="T3" fmla="*/ 0 h 707"/>
                <a:gd name="T4" fmla="*/ 115 w 997"/>
                <a:gd name="T5" fmla="*/ 82 h 707"/>
                <a:gd name="T6" fmla="*/ 176 w 997"/>
                <a:gd name="T7" fmla="*/ 167 h 707"/>
                <a:gd name="T8" fmla="*/ 179 w 997"/>
                <a:gd name="T9" fmla="*/ 182 h 707"/>
                <a:gd name="T10" fmla="*/ 142 w 997"/>
                <a:gd name="T11" fmla="*/ 122 h 707"/>
                <a:gd name="T12" fmla="*/ 151 w 997"/>
                <a:gd name="T13" fmla="*/ 63 h 707"/>
                <a:gd name="T14" fmla="*/ 157 w 997"/>
                <a:gd name="T15" fmla="*/ 55 h 707"/>
                <a:gd name="T16" fmla="*/ 175 w 997"/>
                <a:gd name="T17" fmla="*/ 34 h 707"/>
                <a:gd name="T18" fmla="*/ 255 w 997"/>
                <a:gd name="T19" fmla="*/ 10 h 707"/>
                <a:gd name="T20" fmla="*/ 297 w 997"/>
                <a:gd name="T21" fmla="*/ 41 h 707"/>
                <a:gd name="T22" fmla="*/ 316 w 997"/>
                <a:gd name="T23" fmla="*/ 125 h 707"/>
                <a:gd name="T24" fmla="*/ 378 w 997"/>
                <a:gd name="T25" fmla="*/ 106 h 707"/>
                <a:gd name="T26" fmla="*/ 515 w 997"/>
                <a:gd name="T27" fmla="*/ 92 h 707"/>
                <a:gd name="T28" fmla="*/ 525 w 997"/>
                <a:gd name="T29" fmla="*/ 144 h 707"/>
                <a:gd name="T30" fmla="*/ 558 w 997"/>
                <a:gd name="T31" fmla="*/ 156 h 707"/>
                <a:gd name="T32" fmla="*/ 611 w 997"/>
                <a:gd name="T33" fmla="*/ 142 h 707"/>
                <a:gd name="T34" fmla="*/ 658 w 997"/>
                <a:gd name="T35" fmla="*/ 176 h 707"/>
                <a:gd name="T36" fmla="*/ 675 w 997"/>
                <a:gd name="T37" fmla="*/ 182 h 707"/>
                <a:gd name="T38" fmla="*/ 702 w 997"/>
                <a:gd name="T39" fmla="*/ 194 h 707"/>
                <a:gd name="T40" fmla="*/ 751 w 997"/>
                <a:gd name="T41" fmla="*/ 211 h 707"/>
                <a:gd name="T42" fmla="*/ 745 w 997"/>
                <a:gd name="T43" fmla="*/ 235 h 707"/>
                <a:gd name="T44" fmla="*/ 763 w 997"/>
                <a:gd name="T45" fmla="*/ 229 h 707"/>
                <a:gd name="T46" fmla="*/ 738 w 997"/>
                <a:gd name="T47" fmla="*/ 274 h 707"/>
                <a:gd name="T48" fmla="*/ 749 w 997"/>
                <a:gd name="T49" fmla="*/ 296 h 707"/>
                <a:gd name="T50" fmla="*/ 755 w 997"/>
                <a:gd name="T51" fmla="*/ 330 h 707"/>
                <a:gd name="T52" fmla="*/ 878 w 997"/>
                <a:gd name="T53" fmla="*/ 364 h 707"/>
                <a:gd name="T54" fmla="*/ 940 w 997"/>
                <a:gd name="T55" fmla="*/ 411 h 707"/>
                <a:gd name="T56" fmla="*/ 997 w 997"/>
                <a:gd name="T57" fmla="*/ 444 h 707"/>
                <a:gd name="T58" fmla="*/ 958 w 997"/>
                <a:gd name="T59" fmla="*/ 466 h 707"/>
                <a:gd name="T60" fmla="*/ 955 w 997"/>
                <a:gd name="T61" fmla="*/ 507 h 707"/>
                <a:gd name="T62" fmla="*/ 921 w 997"/>
                <a:gd name="T63" fmla="*/ 546 h 707"/>
                <a:gd name="T64" fmla="*/ 765 w 997"/>
                <a:gd name="T65" fmla="*/ 463 h 707"/>
                <a:gd name="T66" fmla="*/ 772 w 997"/>
                <a:gd name="T67" fmla="*/ 507 h 707"/>
                <a:gd name="T68" fmla="*/ 815 w 997"/>
                <a:gd name="T69" fmla="*/ 551 h 707"/>
                <a:gd name="T70" fmla="*/ 865 w 997"/>
                <a:gd name="T71" fmla="*/ 588 h 707"/>
                <a:gd name="T72" fmla="*/ 880 w 997"/>
                <a:gd name="T73" fmla="*/ 672 h 707"/>
                <a:gd name="T74" fmla="*/ 832 w 997"/>
                <a:gd name="T75" fmla="*/ 707 h 707"/>
                <a:gd name="T76" fmla="*/ 628 w 997"/>
                <a:gd name="T77" fmla="*/ 619 h 707"/>
                <a:gd name="T78" fmla="*/ 595 w 997"/>
                <a:gd name="T79" fmla="*/ 597 h 707"/>
                <a:gd name="T80" fmla="*/ 533 w 997"/>
                <a:gd name="T81" fmla="*/ 546 h 707"/>
                <a:gd name="T82" fmla="*/ 504 w 997"/>
                <a:gd name="T83" fmla="*/ 559 h 707"/>
                <a:gd name="T84" fmla="*/ 415 w 997"/>
                <a:gd name="T85" fmla="*/ 559 h 707"/>
                <a:gd name="T86" fmla="*/ 574 w 997"/>
                <a:gd name="T87" fmla="*/ 516 h 707"/>
                <a:gd name="T88" fmla="*/ 617 w 997"/>
                <a:gd name="T89" fmla="*/ 411 h 707"/>
                <a:gd name="T90" fmla="*/ 527 w 997"/>
                <a:gd name="T91" fmla="*/ 320 h 707"/>
                <a:gd name="T92" fmla="*/ 466 w 997"/>
                <a:gd name="T93" fmla="*/ 329 h 707"/>
                <a:gd name="T94" fmla="*/ 496 w 997"/>
                <a:gd name="T95" fmla="*/ 291 h 707"/>
                <a:gd name="T96" fmla="*/ 432 w 997"/>
                <a:gd name="T97" fmla="*/ 233 h 707"/>
                <a:gd name="T98" fmla="*/ 390 w 997"/>
                <a:gd name="T99" fmla="*/ 254 h 707"/>
                <a:gd name="T100" fmla="*/ 318 w 997"/>
                <a:gd name="T101" fmla="*/ 262 h 707"/>
                <a:gd name="T102" fmla="*/ 22 w 997"/>
                <a:gd name="T103" fmla="*/ 182 h 707"/>
                <a:gd name="T104" fmla="*/ 0 w 997"/>
                <a:gd name="T105" fmla="*/ 158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97" h="707">
                  <a:moveTo>
                    <a:pt x="0" y="158"/>
                  </a:moveTo>
                  <a:lnTo>
                    <a:pt x="8" y="82"/>
                  </a:lnTo>
                  <a:lnTo>
                    <a:pt x="49" y="25"/>
                  </a:lnTo>
                  <a:lnTo>
                    <a:pt x="119" y="0"/>
                  </a:lnTo>
                  <a:lnTo>
                    <a:pt x="176" y="10"/>
                  </a:lnTo>
                  <a:lnTo>
                    <a:pt x="115" y="82"/>
                  </a:lnTo>
                  <a:lnTo>
                    <a:pt x="131" y="125"/>
                  </a:lnTo>
                  <a:lnTo>
                    <a:pt x="176" y="167"/>
                  </a:lnTo>
                  <a:lnTo>
                    <a:pt x="119" y="183"/>
                  </a:lnTo>
                  <a:lnTo>
                    <a:pt x="179" y="182"/>
                  </a:lnTo>
                  <a:lnTo>
                    <a:pt x="186" y="144"/>
                  </a:lnTo>
                  <a:lnTo>
                    <a:pt x="142" y="122"/>
                  </a:lnTo>
                  <a:lnTo>
                    <a:pt x="179" y="98"/>
                  </a:lnTo>
                  <a:lnTo>
                    <a:pt x="151" y="63"/>
                  </a:lnTo>
                  <a:lnTo>
                    <a:pt x="209" y="72"/>
                  </a:lnTo>
                  <a:lnTo>
                    <a:pt x="157" y="55"/>
                  </a:lnTo>
                  <a:lnTo>
                    <a:pt x="217" y="59"/>
                  </a:lnTo>
                  <a:lnTo>
                    <a:pt x="175" y="34"/>
                  </a:lnTo>
                  <a:lnTo>
                    <a:pt x="224" y="37"/>
                  </a:lnTo>
                  <a:lnTo>
                    <a:pt x="255" y="10"/>
                  </a:lnTo>
                  <a:lnTo>
                    <a:pt x="295" y="8"/>
                  </a:lnTo>
                  <a:lnTo>
                    <a:pt x="297" y="41"/>
                  </a:lnTo>
                  <a:lnTo>
                    <a:pt x="327" y="55"/>
                  </a:lnTo>
                  <a:lnTo>
                    <a:pt x="316" y="125"/>
                  </a:lnTo>
                  <a:lnTo>
                    <a:pt x="355" y="92"/>
                  </a:lnTo>
                  <a:lnTo>
                    <a:pt x="378" y="106"/>
                  </a:lnTo>
                  <a:lnTo>
                    <a:pt x="432" y="73"/>
                  </a:lnTo>
                  <a:lnTo>
                    <a:pt x="515" y="92"/>
                  </a:lnTo>
                  <a:lnTo>
                    <a:pt x="549" y="125"/>
                  </a:lnTo>
                  <a:lnTo>
                    <a:pt x="525" y="144"/>
                  </a:lnTo>
                  <a:lnTo>
                    <a:pt x="574" y="136"/>
                  </a:lnTo>
                  <a:lnTo>
                    <a:pt x="558" y="156"/>
                  </a:lnTo>
                  <a:lnTo>
                    <a:pt x="587" y="167"/>
                  </a:lnTo>
                  <a:lnTo>
                    <a:pt x="611" y="142"/>
                  </a:lnTo>
                  <a:lnTo>
                    <a:pt x="648" y="155"/>
                  </a:lnTo>
                  <a:lnTo>
                    <a:pt x="658" y="176"/>
                  </a:lnTo>
                  <a:lnTo>
                    <a:pt x="626" y="182"/>
                  </a:lnTo>
                  <a:lnTo>
                    <a:pt x="675" y="182"/>
                  </a:lnTo>
                  <a:lnTo>
                    <a:pt x="668" y="209"/>
                  </a:lnTo>
                  <a:lnTo>
                    <a:pt x="702" y="194"/>
                  </a:lnTo>
                  <a:lnTo>
                    <a:pt x="680" y="217"/>
                  </a:lnTo>
                  <a:lnTo>
                    <a:pt x="751" y="211"/>
                  </a:lnTo>
                  <a:lnTo>
                    <a:pt x="712" y="235"/>
                  </a:lnTo>
                  <a:lnTo>
                    <a:pt x="745" y="235"/>
                  </a:lnTo>
                  <a:lnTo>
                    <a:pt x="732" y="252"/>
                  </a:lnTo>
                  <a:lnTo>
                    <a:pt x="763" y="229"/>
                  </a:lnTo>
                  <a:lnTo>
                    <a:pt x="795" y="253"/>
                  </a:lnTo>
                  <a:lnTo>
                    <a:pt x="738" y="274"/>
                  </a:lnTo>
                  <a:lnTo>
                    <a:pt x="821" y="291"/>
                  </a:lnTo>
                  <a:lnTo>
                    <a:pt x="749" y="296"/>
                  </a:lnTo>
                  <a:lnTo>
                    <a:pt x="777" y="308"/>
                  </a:lnTo>
                  <a:lnTo>
                    <a:pt x="755" y="330"/>
                  </a:lnTo>
                  <a:lnTo>
                    <a:pt x="838" y="372"/>
                  </a:lnTo>
                  <a:lnTo>
                    <a:pt x="878" y="364"/>
                  </a:lnTo>
                  <a:lnTo>
                    <a:pt x="898" y="414"/>
                  </a:lnTo>
                  <a:lnTo>
                    <a:pt x="940" y="411"/>
                  </a:lnTo>
                  <a:lnTo>
                    <a:pt x="933" y="432"/>
                  </a:lnTo>
                  <a:lnTo>
                    <a:pt x="997" y="444"/>
                  </a:lnTo>
                  <a:lnTo>
                    <a:pt x="988" y="471"/>
                  </a:lnTo>
                  <a:lnTo>
                    <a:pt x="958" y="466"/>
                  </a:lnTo>
                  <a:lnTo>
                    <a:pt x="971" y="483"/>
                  </a:lnTo>
                  <a:lnTo>
                    <a:pt x="955" y="507"/>
                  </a:lnTo>
                  <a:lnTo>
                    <a:pt x="926" y="496"/>
                  </a:lnTo>
                  <a:lnTo>
                    <a:pt x="921" y="546"/>
                  </a:lnTo>
                  <a:lnTo>
                    <a:pt x="807" y="454"/>
                  </a:lnTo>
                  <a:lnTo>
                    <a:pt x="765" y="463"/>
                  </a:lnTo>
                  <a:lnTo>
                    <a:pt x="795" y="484"/>
                  </a:lnTo>
                  <a:lnTo>
                    <a:pt x="772" y="507"/>
                  </a:lnTo>
                  <a:lnTo>
                    <a:pt x="790" y="506"/>
                  </a:lnTo>
                  <a:lnTo>
                    <a:pt x="815" y="551"/>
                  </a:lnTo>
                  <a:lnTo>
                    <a:pt x="870" y="562"/>
                  </a:lnTo>
                  <a:lnTo>
                    <a:pt x="865" y="588"/>
                  </a:lnTo>
                  <a:lnTo>
                    <a:pt x="896" y="610"/>
                  </a:lnTo>
                  <a:lnTo>
                    <a:pt x="880" y="672"/>
                  </a:lnTo>
                  <a:lnTo>
                    <a:pt x="738" y="609"/>
                  </a:lnTo>
                  <a:lnTo>
                    <a:pt x="832" y="707"/>
                  </a:lnTo>
                  <a:lnTo>
                    <a:pt x="653" y="652"/>
                  </a:lnTo>
                  <a:lnTo>
                    <a:pt x="628" y="619"/>
                  </a:lnTo>
                  <a:lnTo>
                    <a:pt x="652" y="616"/>
                  </a:lnTo>
                  <a:lnTo>
                    <a:pt x="595" y="597"/>
                  </a:lnTo>
                  <a:lnTo>
                    <a:pt x="578" y="559"/>
                  </a:lnTo>
                  <a:lnTo>
                    <a:pt x="533" y="546"/>
                  </a:lnTo>
                  <a:lnTo>
                    <a:pt x="531" y="572"/>
                  </a:lnTo>
                  <a:lnTo>
                    <a:pt x="504" y="559"/>
                  </a:lnTo>
                  <a:lnTo>
                    <a:pt x="465" y="583"/>
                  </a:lnTo>
                  <a:lnTo>
                    <a:pt x="415" y="559"/>
                  </a:lnTo>
                  <a:lnTo>
                    <a:pt x="442" y="516"/>
                  </a:lnTo>
                  <a:lnTo>
                    <a:pt x="574" y="516"/>
                  </a:lnTo>
                  <a:lnTo>
                    <a:pt x="542" y="473"/>
                  </a:lnTo>
                  <a:lnTo>
                    <a:pt x="617" y="411"/>
                  </a:lnTo>
                  <a:lnTo>
                    <a:pt x="564" y="328"/>
                  </a:lnTo>
                  <a:lnTo>
                    <a:pt x="527" y="320"/>
                  </a:lnTo>
                  <a:lnTo>
                    <a:pt x="548" y="306"/>
                  </a:lnTo>
                  <a:lnTo>
                    <a:pt x="466" y="329"/>
                  </a:lnTo>
                  <a:lnTo>
                    <a:pt x="465" y="304"/>
                  </a:lnTo>
                  <a:lnTo>
                    <a:pt x="496" y="291"/>
                  </a:lnTo>
                  <a:lnTo>
                    <a:pt x="433" y="259"/>
                  </a:lnTo>
                  <a:lnTo>
                    <a:pt x="432" y="233"/>
                  </a:lnTo>
                  <a:lnTo>
                    <a:pt x="377" y="220"/>
                  </a:lnTo>
                  <a:lnTo>
                    <a:pt x="390" y="254"/>
                  </a:lnTo>
                  <a:lnTo>
                    <a:pt x="294" y="242"/>
                  </a:lnTo>
                  <a:lnTo>
                    <a:pt x="318" y="262"/>
                  </a:lnTo>
                  <a:lnTo>
                    <a:pt x="66" y="227"/>
                  </a:lnTo>
                  <a:lnTo>
                    <a:pt x="22" y="182"/>
                  </a:lnTo>
                  <a:lnTo>
                    <a:pt x="101" y="184"/>
                  </a:lnTo>
                  <a:lnTo>
                    <a:pt x="0" y="158"/>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526" name="Freeform 42"/>
            <p:cNvSpPr>
              <a:spLocks noChangeAspect="1"/>
            </p:cNvSpPr>
            <p:nvPr/>
          </p:nvSpPr>
          <p:spPr bwMode="gray">
            <a:xfrm>
              <a:off x="2419350" y="2249488"/>
              <a:ext cx="169863" cy="127000"/>
            </a:xfrm>
            <a:custGeom>
              <a:avLst/>
              <a:gdLst>
                <a:gd name="T0" fmla="*/ 0 w 231"/>
                <a:gd name="T1" fmla="*/ 126 h 154"/>
                <a:gd name="T2" fmla="*/ 34 w 231"/>
                <a:gd name="T3" fmla="*/ 95 h 154"/>
                <a:gd name="T4" fmla="*/ 56 w 231"/>
                <a:gd name="T5" fmla="*/ 0 h 154"/>
                <a:gd name="T6" fmla="*/ 75 w 231"/>
                <a:gd name="T7" fmla="*/ 34 h 154"/>
                <a:gd name="T8" fmla="*/ 128 w 231"/>
                <a:gd name="T9" fmla="*/ 43 h 154"/>
                <a:gd name="T10" fmla="*/ 231 w 231"/>
                <a:gd name="T11" fmla="*/ 112 h 154"/>
                <a:gd name="T12" fmla="*/ 217 w 231"/>
                <a:gd name="T13" fmla="*/ 137 h 154"/>
                <a:gd name="T14" fmla="*/ 124 w 231"/>
                <a:gd name="T15" fmla="*/ 104 h 154"/>
                <a:gd name="T16" fmla="*/ 67 w 231"/>
                <a:gd name="T17" fmla="*/ 154 h 154"/>
                <a:gd name="T18" fmla="*/ 52 w 231"/>
                <a:gd name="T19" fmla="*/ 112 h 154"/>
                <a:gd name="T20" fmla="*/ 0 w 231"/>
                <a:gd name="T21" fmla="*/ 126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1" h="154">
                  <a:moveTo>
                    <a:pt x="0" y="126"/>
                  </a:moveTo>
                  <a:lnTo>
                    <a:pt x="34" y="95"/>
                  </a:lnTo>
                  <a:lnTo>
                    <a:pt x="56" y="0"/>
                  </a:lnTo>
                  <a:lnTo>
                    <a:pt x="75" y="34"/>
                  </a:lnTo>
                  <a:lnTo>
                    <a:pt x="128" y="43"/>
                  </a:lnTo>
                  <a:lnTo>
                    <a:pt x="231" y="112"/>
                  </a:lnTo>
                  <a:lnTo>
                    <a:pt x="217" y="137"/>
                  </a:lnTo>
                  <a:lnTo>
                    <a:pt x="124" y="104"/>
                  </a:lnTo>
                  <a:lnTo>
                    <a:pt x="67" y="154"/>
                  </a:lnTo>
                  <a:lnTo>
                    <a:pt x="52" y="112"/>
                  </a:lnTo>
                  <a:lnTo>
                    <a:pt x="0" y="126"/>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527" name="Freeform 43"/>
            <p:cNvSpPr>
              <a:spLocks noChangeAspect="1"/>
            </p:cNvSpPr>
            <p:nvPr/>
          </p:nvSpPr>
          <p:spPr bwMode="gray">
            <a:xfrm>
              <a:off x="3143250" y="2849563"/>
              <a:ext cx="171450" cy="182562"/>
            </a:xfrm>
            <a:custGeom>
              <a:avLst/>
              <a:gdLst>
                <a:gd name="T0" fmla="*/ 0 w 234"/>
                <a:gd name="T1" fmla="*/ 174 h 223"/>
                <a:gd name="T2" fmla="*/ 95 w 234"/>
                <a:gd name="T3" fmla="*/ 11 h 223"/>
                <a:gd name="T4" fmla="*/ 133 w 234"/>
                <a:gd name="T5" fmla="*/ 0 h 223"/>
                <a:gd name="T6" fmla="*/ 89 w 234"/>
                <a:gd name="T7" fmla="*/ 87 h 223"/>
                <a:gd name="T8" fmla="*/ 119 w 234"/>
                <a:gd name="T9" fmla="*/ 68 h 223"/>
                <a:gd name="T10" fmla="*/ 138 w 234"/>
                <a:gd name="T11" fmla="*/ 104 h 223"/>
                <a:gd name="T12" fmla="*/ 201 w 234"/>
                <a:gd name="T13" fmla="*/ 104 h 223"/>
                <a:gd name="T14" fmla="*/ 187 w 234"/>
                <a:gd name="T15" fmla="*/ 139 h 223"/>
                <a:gd name="T16" fmla="*/ 219 w 234"/>
                <a:gd name="T17" fmla="*/ 136 h 223"/>
                <a:gd name="T18" fmla="*/ 197 w 234"/>
                <a:gd name="T19" fmla="*/ 172 h 223"/>
                <a:gd name="T20" fmla="*/ 226 w 234"/>
                <a:gd name="T21" fmla="*/ 151 h 223"/>
                <a:gd name="T22" fmla="*/ 234 w 234"/>
                <a:gd name="T23" fmla="*/ 185 h 223"/>
                <a:gd name="T24" fmla="*/ 203 w 234"/>
                <a:gd name="T25" fmla="*/ 223 h 223"/>
                <a:gd name="T26" fmla="*/ 201 w 234"/>
                <a:gd name="T27" fmla="*/ 196 h 223"/>
                <a:gd name="T28" fmla="*/ 186 w 234"/>
                <a:gd name="T29" fmla="*/ 210 h 223"/>
                <a:gd name="T30" fmla="*/ 186 w 234"/>
                <a:gd name="T31" fmla="*/ 167 h 223"/>
                <a:gd name="T32" fmla="*/ 128 w 234"/>
                <a:gd name="T33" fmla="*/ 210 h 223"/>
                <a:gd name="T34" fmla="*/ 161 w 234"/>
                <a:gd name="T35" fmla="*/ 181 h 223"/>
                <a:gd name="T36" fmla="*/ 115 w 234"/>
                <a:gd name="T37" fmla="*/ 185 h 223"/>
                <a:gd name="T38" fmla="*/ 126 w 234"/>
                <a:gd name="T39" fmla="*/ 168 h 223"/>
                <a:gd name="T40" fmla="*/ 0 w 234"/>
                <a:gd name="T41" fmla="*/ 174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4" h="223">
                  <a:moveTo>
                    <a:pt x="0" y="174"/>
                  </a:moveTo>
                  <a:lnTo>
                    <a:pt x="95" y="11"/>
                  </a:lnTo>
                  <a:lnTo>
                    <a:pt x="133" y="0"/>
                  </a:lnTo>
                  <a:lnTo>
                    <a:pt x="89" y="87"/>
                  </a:lnTo>
                  <a:lnTo>
                    <a:pt x="119" y="68"/>
                  </a:lnTo>
                  <a:lnTo>
                    <a:pt x="138" y="104"/>
                  </a:lnTo>
                  <a:lnTo>
                    <a:pt x="201" y="104"/>
                  </a:lnTo>
                  <a:lnTo>
                    <a:pt x="187" y="139"/>
                  </a:lnTo>
                  <a:lnTo>
                    <a:pt x="219" y="136"/>
                  </a:lnTo>
                  <a:lnTo>
                    <a:pt x="197" y="172"/>
                  </a:lnTo>
                  <a:lnTo>
                    <a:pt x="226" y="151"/>
                  </a:lnTo>
                  <a:lnTo>
                    <a:pt x="234" y="185"/>
                  </a:lnTo>
                  <a:lnTo>
                    <a:pt x="203" y="223"/>
                  </a:lnTo>
                  <a:lnTo>
                    <a:pt x="201" y="196"/>
                  </a:lnTo>
                  <a:lnTo>
                    <a:pt x="186" y="210"/>
                  </a:lnTo>
                  <a:lnTo>
                    <a:pt x="186" y="167"/>
                  </a:lnTo>
                  <a:lnTo>
                    <a:pt x="128" y="210"/>
                  </a:lnTo>
                  <a:lnTo>
                    <a:pt x="161" y="181"/>
                  </a:lnTo>
                  <a:lnTo>
                    <a:pt x="115" y="185"/>
                  </a:lnTo>
                  <a:lnTo>
                    <a:pt x="126" y="168"/>
                  </a:lnTo>
                  <a:lnTo>
                    <a:pt x="0" y="174"/>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528" name="Freeform 44"/>
            <p:cNvSpPr>
              <a:spLocks noChangeAspect="1"/>
            </p:cNvSpPr>
            <p:nvPr/>
          </p:nvSpPr>
          <p:spPr bwMode="gray">
            <a:xfrm>
              <a:off x="6751638" y="4187825"/>
              <a:ext cx="46037" cy="107950"/>
            </a:xfrm>
            <a:custGeom>
              <a:avLst/>
              <a:gdLst>
                <a:gd name="T0" fmla="*/ 0 w 65"/>
                <a:gd name="T1" fmla="*/ 0 h 130"/>
                <a:gd name="T2" fmla="*/ 11 w 65"/>
                <a:gd name="T3" fmla="*/ 130 h 130"/>
                <a:gd name="T4" fmla="*/ 65 w 65"/>
                <a:gd name="T5" fmla="*/ 107 h 130"/>
                <a:gd name="T6" fmla="*/ 39 w 65"/>
                <a:gd name="T7" fmla="*/ 31 h 130"/>
                <a:gd name="T8" fmla="*/ 0 w 65"/>
                <a:gd name="T9" fmla="*/ 0 h 130"/>
              </a:gdLst>
              <a:ahLst/>
              <a:cxnLst>
                <a:cxn ang="0">
                  <a:pos x="T0" y="T1"/>
                </a:cxn>
                <a:cxn ang="0">
                  <a:pos x="T2" y="T3"/>
                </a:cxn>
                <a:cxn ang="0">
                  <a:pos x="T4" y="T5"/>
                </a:cxn>
                <a:cxn ang="0">
                  <a:pos x="T6" y="T7"/>
                </a:cxn>
                <a:cxn ang="0">
                  <a:pos x="T8" y="T9"/>
                </a:cxn>
              </a:cxnLst>
              <a:rect l="0" t="0" r="r" b="b"/>
              <a:pathLst>
                <a:path w="65" h="130">
                  <a:moveTo>
                    <a:pt x="0" y="0"/>
                  </a:moveTo>
                  <a:lnTo>
                    <a:pt x="11" y="130"/>
                  </a:lnTo>
                  <a:lnTo>
                    <a:pt x="65" y="107"/>
                  </a:lnTo>
                  <a:lnTo>
                    <a:pt x="39" y="31"/>
                  </a:lnTo>
                  <a:lnTo>
                    <a:pt x="0" y="0"/>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529" name="Freeform 45"/>
            <p:cNvSpPr>
              <a:spLocks noChangeAspect="1"/>
            </p:cNvSpPr>
            <p:nvPr/>
          </p:nvSpPr>
          <p:spPr bwMode="gray">
            <a:xfrm>
              <a:off x="2722563" y="4972050"/>
              <a:ext cx="212725" cy="1200150"/>
            </a:xfrm>
            <a:custGeom>
              <a:avLst/>
              <a:gdLst>
                <a:gd name="T0" fmla="*/ 0 w 289"/>
                <a:gd name="T1" fmla="*/ 1133 h 1450"/>
                <a:gd name="T2" fmla="*/ 22 w 289"/>
                <a:gd name="T3" fmla="*/ 1094 h 1450"/>
                <a:gd name="T4" fmla="*/ 62 w 289"/>
                <a:gd name="T5" fmla="*/ 1122 h 1450"/>
                <a:gd name="T6" fmla="*/ 98 w 289"/>
                <a:gd name="T7" fmla="*/ 1047 h 1450"/>
                <a:gd name="T8" fmla="*/ 85 w 289"/>
                <a:gd name="T9" fmla="*/ 1019 h 1450"/>
                <a:gd name="T10" fmla="*/ 114 w 289"/>
                <a:gd name="T11" fmla="*/ 916 h 1450"/>
                <a:gd name="T12" fmla="*/ 60 w 289"/>
                <a:gd name="T13" fmla="*/ 908 h 1450"/>
                <a:gd name="T14" fmla="*/ 69 w 289"/>
                <a:gd name="T15" fmla="*/ 742 h 1450"/>
                <a:gd name="T16" fmla="*/ 140 w 289"/>
                <a:gd name="T17" fmla="*/ 569 h 1450"/>
                <a:gd name="T18" fmla="*/ 139 w 289"/>
                <a:gd name="T19" fmla="*/ 424 h 1450"/>
                <a:gd name="T20" fmla="*/ 189 w 289"/>
                <a:gd name="T21" fmla="*/ 147 h 1450"/>
                <a:gd name="T22" fmla="*/ 173 w 289"/>
                <a:gd name="T23" fmla="*/ 25 h 1450"/>
                <a:gd name="T24" fmla="*/ 207 w 289"/>
                <a:gd name="T25" fmla="*/ 0 h 1450"/>
                <a:gd name="T26" fmla="*/ 243 w 289"/>
                <a:gd name="T27" fmla="*/ 63 h 1450"/>
                <a:gd name="T28" fmla="*/ 265 w 289"/>
                <a:gd name="T29" fmla="*/ 191 h 1450"/>
                <a:gd name="T30" fmla="*/ 289 w 289"/>
                <a:gd name="T31" fmla="*/ 195 h 1450"/>
                <a:gd name="T32" fmla="*/ 285 w 289"/>
                <a:gd name="T33" fmla="*/ 238 h 1450"/>
                <a:gd name="T34" fmla="*/ 247 w 289"/>
                <a:gd name="T35" fmla="*/ 256 h 1450"/>
                <a:gd name="T36" fmla="*/ 249 w 289"/>
                <a:gd name="T37" fmla="*/ 340 h 1450"/>
                <a:gd name="T38" fmla="*/ 207 w 289"/>
                <a:gd name="T39" fmla="*/ 387 h 1450"/>
                <a:gd name="T40" fmla="*/ 174 w 289"/>
                <a:gd name="T41" fmla="*/ 506 h 1450"/>
                <a:gd name="T42" fmla="*/ 199 w 289"/>
                <a:gd name="T43" fmla="*/ 619 h 1450"/>
                <a:gd name="T44" fmla="*/ 154 w 289"/>
                <a:gd name="T45" fmla="*/ 715 h 1450"/>
                <a:gd name="T46" fmla="*/ 123 w 289"/>
                <a:gd name="T47" fmla="*/ 953 h 1450"/>
                <a:gd name="T48" fmla="*/ 147 w 289"/>
                <a:gd name="T49" fmla="*/ 1040 h 1450"/>
                <a:gd name="T50" fmla="*/ 124 w 289"/>
                <a:gd name="T51" fmla="*/ 1047 h 1450"/>
                <a:gd name="T52" fmla="*/ 136 w 289"/>
                <a:gd name="T53" fmla="*/ 1124 h 1450"/>
                <a:gd name="T54" fmla="*/ 77 w 289"/>
                <a:gd name="T55" fmla="*/ 1286 h 1450"/>
                <a:gd name="T56" fmla="*/ 82 w 289"/>
                <a:gd name="T57" fmla="*/ 1313 h 1450"/>
                <a:gd name="T58" fmla="*/ 112 w 289"/>
                <a:gd name="T59" fmla="*/ 1303 h 1450"/>
                <a:gd name="T60" fmla="*/ 123 w 289"/>
                <a:gd name="T61" fmla="*/ 1365 h 1450"/>
                <a:gd name="T62" fmla="*/ 249 w 289"/>
                <a:gd name="T63" fmla="*/ 1378 h 1450"/>
                <a:gd name="T64" fmla="*/ 164 w 289"/>
                <a:gd name="T65" fmla="*/ 1402 h 1450"/>
                <a:gd name="T66" fmla="*/ 154 w 289"/>
                <a:gd name="T67" fmla="*/ 1450 h 1450"/>
                <a:gd name="T68" fmla="*/ 118 w 289"/>
                <a:gd name="T69" fmla="*/ 1436 h 1450"/>
                <a:gd name="T70" fmla="*/ 158 w 289"/>
                <a:gd name="T71" fmla="*/ 1407 h 1450"/>
                <a:gd name="T72" fmla="*/ 97 w 289"/>
                <a:gd name="T73" fmla="*/ 1393 h 1450"/>
                <a:gd name="T74" fmla="*/ 90 w 289"/>
                <a:gd name="T75" fmla="*/ 1342 h 1450"/>
                <a:gd name="T76" fmla="*/ 74 w 289"/>
                <a:gd name="T77" fmla="*/ 1367 h 1450"/>
                <a:gd name="T78" fmla="*/ 52 w 289"/>
                <a:gd name="T79" fmla="*/ 1319 h 1450"/>
                <a:gd name="T80" fmla="*/ 63 w 289"/>
                <a:gd name="T81" fmla="*/ 1305 h 1450"/>
                <a:gd name="T82" fmla="*/ 36 w 289"/>
                <a:gd name="T83" fmla="*/ 1283 h 1450"/>
                <a:gd name="T84" fmla="*/ 60 w 289"/>
                <a:gd name="T85" fmla="*/ 1256 h 1450"/>
                <a:gd name="T86" fmla="*/ 37 w 289"/>
                <a:gd name="T87" fmla="*/ 1187 h 1450"/>
                <a:gd name="T88" fmla="*/ 81 w 289"/>
                <a:gd name="T89" fmla="*/ 1194 h 1450"/>
                <a:gd name="T90" fmla="*/ 37 w 289"/>
                <a:gd name="T91" fmla="*/ 1157 h 1450"/>
                <a:gd name="T92" fmla="*/ 47 w 289"/>
                <a:gd name="T93" fmla="*/ 1130 h 1450"/>
                <a:gd name="T94" fmla="*/ 0 w 289"/>
                <a:gd name="T95" fmla="*/ 1133 h 1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9" h="1450">
                  <a:moveTo>
                    <a:pt x="0" y="1133"/>
                  </a:moveTo>
                  <a:lnTo>
                    <a:pt x="22" y="1094"/>
                  </a:lnTo>
                  <a:lnTo>
                    <a:pt x="62" y="1122"/>
                  </a:lnTo>
                  <a:lnTo>
                    <a:pt x="98" y="1047"/>
                  </a:lnTo>
                  <a:lnTo>
                    <a:pt x="85" y="1019"/>
                  </a:lnTo>
                  <a:lnTo>
                    <a:pt x="114" y="916"/>
                  </a:lnTo>
                  <a:lnTo>
                    <a:pt x="60" y="908"/>
                  </a:lnTo>
                  <a:lnTo>
                    <a:pt x="69" y="742"/>
                  </a:lnTo>
                  <a:lnTo>
                    <a:pt x="140" y="569"/>
                  </a:lnTo>
                  <a:lnTo>
                    <a:pt x="139" y="424"/>
                  </a:lnTo>
                  <a:lnTo>
                    <a:pt x="189" y="147"/>
                  </a:lnTo>
                  <a:lnTo>
                    <a:pt x="173" y="25"/>
                  </a:lnTo>
                  <a:lnTo>
                    <a:pt x="207" y="0"/>
                  </a:lnTo>
                  <a:lnTo>
                    <a:pt x="243" y="63"/>
                  </a:lnTo>
                  <a:lnTo>
                    <a:pt x="265" y="191"/>
                  </a:lnTo>
                  <a:lnTo>
                    <a:pt x="289" y="195"/>
                  </a:lnTo>
                  <a:lnTo>
                    <a:pt x="285" y="238"/>
                  </a:lnTo>
                  <a:lnTo>
                    <a:pt x="247" y="256"/>
                  </a:lnTo>
                  <a:lnTo>
                    <a:pt x="249" y="340"/>
                  </a:lnTo>
                  <a:lnTo>
                    <a:pt x="207" y="387"/>
                  </a:lnTo>
                  <a:lnTo>
                    <a:pt x="174" y="506"/>
                  </a:lnTo>
                  <a:lnTo>
                    <a:pt x="199" y="619"/>
                  </a:lnTo>
                  <a:lnTo>
                    <a:pt x="154" y="715"/>
                  </a:lnTo>
                  <a:lnTo>
                    <a:pt x="123" y="953"/>
                  </a:lnTo>
                  <a:lnTo>
                    <a:pt x="147" y="1040"/>
                  </a:lnTo>
                  <a:lnTo>
                    <a:pt x="124" y="1047"/>
                  </a:lnTo>
                  <a:lnTo>
                    <a:pt x="136" y="1124"/>
                  </a:lnTo>
                  <a:lnTo>
                    <a:pt x="77" y="1286"/>
                  </a:lnTo>
                  <a:lnTo>
                    <a:pt x="82" y="1313"/>
                  </a:lnTo>
                  <a:lnTo>
                    <a:pt x="112" y="1303"/>
                  </a:lnTo>
                  <a:lnTo>
                    <a:pt x="123" y="1365"/>
                  </a:lnTo>
                  <a:lnTo>
                    <a:pt x="249" y="1378"/>
                  </a:lnTo>
                  <a:lnTo>
                    <a:pt x="164" y="1402"/>
                  </a:lnTo>
                  <a:lnTo>
                    <a:pt x="154" y="1450"/>
                  </a:lnTo>
                  <a:lnTo>
                    <a:pt x="118" y="1436"/>
                  </a:lnTo>
                  <a:lnTo>
                    <a:pt x="158" y="1407"/>
                  </a:lnTo>
                  <a:lnTo>
                    <a:pt x="97" y="1393"/>
                  </a:lnTo>
                  <a:lnTo>
                    <a:pt x="90" y="1342"/>
                  </a:lnTo>
                  <a:lnTo>
                    <a:pt x="74" y="1367"/>
                  </a:lnTo>
                  <a:lnTo>
                    <a:pt x="52" y="1319"/>
                  </a:lnTo>
                  <a:lnTo>
                    <a:pt x="63" y="1305"/>
                  </a:lnTo>
                  <a:lnTo>
                    <a:pt x="36" y="1283"/>
                  </a:lnTo>
                  <a:lnTo>
                    <a:pt x="60" y="1256"/>
                  </a:lnTo>
                  <a:lnTo>
                    <a:pt x="37" y="1187"/>
                  </a:lnTo>
                  <a:lnTo>
                    <a:pt x="81" y="1194"/>
                  </a:lnTo>
                  <a:lnTo>
                    <a:pt x="37" y="1157"/>
                  </a:lnTo>
                  <a:lnTo>
                    <a:pt x="47" y="1130"/>
                  </a:lnTo>
                  <a:lnTo>
                    <a:pt x="0" y="1133"/>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530" name="Freeform 46"/>
            <p:cNvSpPr>
              <a:spLocks noChangeAspect="1"/>
            </p:cNvSpPr>
            <p:nvPr/>
          </p:nvSpPr>
          <p:spPr bwMode="gray">
            <a:xfrm>
              <a:off x="2733675" y="5978525"/>
              <a:ext cx="15875" cy="46038"/>
            </a:xfrm>
            <a:custGeom>
              <a:avLst/>
              <a:gdLst>
                <a:gd name="T0" fmla="*/ 0 w 22"/>
                <a:gd name="T1" fmla="*/ 25 h 53"/>
                <a:gd name="T2" fmla="*/ 9 w 22"/>
                <a:gd name="T3" fmla="*/ 0 h 53"/>
                <a:gd name="T4" fmla="*/ 22 w 22"/>
                <a:gd name="T5" fmla="*/ 53 h 53"/>
                <a:gd name="T6" fmla="*/ 0 w 22"/>
                <a:gd name="T7" fmla="*/ 25 h 53"/>
              </a:gdLst>
              <a:ahLst/>
              <a:cxnLst>
                <a:cxn ang="0">
                  <a:pos x="T0" y="T1"/>
                </a:cxn>
                <a:cxn ang="0">
                  <a:pos x="T2" y="T3"/>
                </a:cxn>
                <a:cxn ang="0">
                  <a:pos x="T4" y="T5"/>
                </a:cxn>
                <a:cxn ang="0">
                  <a:pos x="T6" y="T7"/>
                </a:cxn>
              </a:cxnLst>
              <a:rect l="0" t="0" r="r" b="b"/>
              <a:pathLst>
                <a:path w="22" h="53">
                  <a:moveTo>
                    <a:pt x="0" y="25"/>
                  </a:moveTo>
                  <a:lnTo>
                    <a:pt x="9" y="0"/>
                  </a:lnTo>
                  <a:lnTo>
                    <a:pt x="22" y="53"/>
                  </a:lnTo>
                  <a:lnTo>
                    <a:pt x="0" y="25"/>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531" name="Freeform 47"/>
            <p:cNvSpPr>
              <a:spLocks noChangeAspect="1"/>
            </p:cNvSpPr>
            <p:nvPr/>
          </p:nvSpPr>
          <p:spPr bwMode="gray">
            <a:xfrm>
              <a:off x="2749550" y="5734050"/>
              <a:ext cx="19050" cy="55563"/>
            </a:xfrm>
            <a:custGeom>
              <a:avLst/>
              <a:gdLst>
                <a:gd name="T0" fmla="*/ 0 w 20"/>
                <a:gd name="T1" fmla="*/ 59 h 70"/>
                <a:gd name="T2" fmla="*/ 20 w 20"/>
                <a:gd name="T3" fmla="*/ 0 h 70"/>
                <a:gd name="T4" fmla="*/ 20 w 20"/>
                <a:gd name="T5" fmla="*/ 70 h 70"/>
                <a:gd name="T6" fmla="*/ 0 w 20"/>
                <a:gd name="T7" fmla="*/ 59 h 70"/>
              </a:gdLst>
              <a:ahLst/>
              <a:cxnLst>
                <a:cxn ang="0">
                  <a:pos x="T0" y="T1"/>
                </a:cxn>
                <a:cxn ang="0">
                  <a:pos x="T2" y="T3"/>
                </a:cxn>
                <a:cxn ang="0">
                  <a:pos x="T4" y="T5"/>
                </a:cxn>
                <a:cxn ang="0">
                  <a:pos x="T6" y="T7"/>
                </a:cxn>
              </a:cxnLst>
              <a:rect l="0" t="0" r="r" b="b"/>
              <a:pathLst>
                <a:path w="20" h="70">
                  <a:moveTo>
                    <a:pt x="0" y="59"/>
                  </a:moveTo>
                  <a:lnTo>
                    <a:pt x="20" y="0"/>
                  </a:lnTo>
                  <a:lnTo>
                    <a:pt x="20" y="70"/>
                  </a:lnTo>
                  <a:lnTo>
                    <a:pt x="0" y="59"/>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532" name="Freeform 48"/>
            <p:cNvSpPr>
              <a:spLocks noChangeAspect="1"/>
            </p:cNvSpPr>
            <p:nvPr/>
          </p:nvSpPr>
          <p:spPr bwMode="gray">
            <a:xfrm>
              <a:off x="2770188" y="6159500"/>
              <a:ext cx="36512" cy="22225"/>
            </a:xfrm>
            <a:custGeom>
              <a:avLst/>
              <a:gdLst>
                <a:gd name="T0" fmla="*/ 0 w 46"/>
                <a:gd name="T1" fmla="*/ 0 h 29"/>
                <a:gd name="T2" fmla="*/ 44 w 46"/>
                <a:gd name="T3" fmla="*/ 7 h 29"/>
                <a:gd name="T4" fmla="*/ 46 w 46"/>
                <a:gd name="T5" fmla="*/ 29 h 29"/>
                <a:gd name="T6" fmla="*/ 0 w 46"/>
                <a:gd name="T7" fmla="*/ 0 h 29"/>
              </a:gdLst>
              <a:ahLst/>
              <a:cxnLst>
                <a:cxn ang="0">
                  <a:pos x="T0" y="T1"/>
                </a:cxn>
                <a:cxn ang="0">
                  <a:pos x="T2" y="T3"/>
                </a:cxn>
                <a:cxn ang="0">
                  <a:pos x="T4" y="T5"/>
                </a:cxn>
                <a:cxn ang="0">
                  <a:pos x="T6" y="T7"/>
                </a:cxn>
              </a:cxnLst>
              <a:rect l="0" t="0" r="r" b="b"/>
              <a:pathLst>
                <a:path w="46" h="29">
                  <a:moveTo>
                    <a:pt x="0" y="0"/>
                  </a:moveTo>
                  <a:lnTo>
                    <a:pt x="44" y="7"/>
                  </a:lnTo>
                  <a:lnTo>
                    <a:pt x="46" y="29"/>
                  </a:lnTo>
                  <a:lnTo>
                    <a:pt x="0" y="0"/>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533" name="Freeform 49"/>
            <p:cNvSpPr>
              <a:spLocks noChangeAspect="1"/>
            </p:cNvSpPr>
            <p:nvPr/>
          </p:nvSpPr>
          <p:spPr bwMode="gray">
            <a:xfrm>
              <a:off x="2774950" y="6100763"/>
              <a:ext cx="55563" cy="58737"/>
            </a:xfrm>
            <a:custGeom>
              <a:avLst/>
              <a:gdLst>
                <a:gd name="T0" fmla="*/ 0 w 68"/>
                <a:gd name="T1" fmla="*/ 11 h 69"/>
                <a:gd name="T2" fmla="*/ 18 w 68"/>
                <a:gd name="T3" fmla="*/ 0 h 69"/>
                <a:gd name="T4" fmla="*/ 17 w 68"/>
                <a:gd name="T5" fmla="*/ 31 h 69"/>
                <a:gd name="T6" fmla="*/ 68 w 68"/>
                <a:gd name="T7" fmla="*/ 43 h 69"/>
                <a:gd name="T8" fmla="*/ 35 w 68"/>
                <a:gd name="T9" fmla="*/ 69 h 69"/>
                <a:gd name="T10" fmla="*/ 0 w 68"/>
                <a:gd name="T11" fmla="*/ 11 h 69"/>
              </a:gdLst>
              <a:ahLst/>
              <a:cxnLst>
                <a:cxn ang="0">
                  <a:pos x="T0" y="T1"/>
                </a:cxn>
                <a:cxn ang="0">
                  <a:pos x="T2" y="T3"/>
                </a:cxn>
                <a:cxn ang="0">
                  <a:pos x="T4" y="T5"/>
                </a:cxn>
                <a:cxn ang="0">
                  <a:pos x="T6" y="T7"/>
                </a:cxn>
                <a:cxn ang="0">
                  <a:pos x="T8" y="T9"/>
                </a:cxn>
                <a:cxn ang="0">
                  <a:pos x="T10" y="T11"/>
                </a:cxn>
              </a:cxnLst>
              <a:rect l="0" t="0" r="r" b="b"/>
              <a:pathLst>
                <a:path w="68" h="69">
                  <a:moveTo>
                    <a:pt x="0" y="11"/>
                  </a:moveTo>
                  <a:lnTo>
                    <a:pt x="18" y="0"/>
                  </a:lnTo>
                  <a:lnTo>
                    <a:pt x="17" y="31"/>
                  </a:lnTo>
                  <a:lnTo>
                    <a:pt x="68" y="43"/>
                  </a:lnTo>
                  <a:lnTo>
                    <a:pt x="35" y="69"/>
                  </a:lnTo>
                  <a:lnTo>
                    <a:pt x="0" y="11"/>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534" name="Freeform 50"/>
            <p:cNvSpPr>
              <a:spLocks noChangeAspect="1"/>
            </p:cNvSpPr>
            <p:nvPr/>
          </p:nvSpPr>
          <p:spPr bwMode="gray">
            <a:xfrm>
              <a:off x="2813050" y="6176963"/>
              <a:ext cx="30163" cy="14287"/>
            </a:xfrm>
            <a:custGeom>
              <a:avLst/>
              <a:gdLst>
                <a:gd name="T0" fmla="*/ 0 w 38"/>
                <a:gd name="T1" fmla="*/ 13 h 17"/>
                <a:gd name="T2" fmla="*/ 9 w 38"/>
                <a:gd name="T3" fmla="*/ 0 h 17"/>
                <a:gd name="T4" fmla="*/ 38 w 38"/>
                <a:gd name="T5" fmla="*/ 17 h 17"/>
                <a:gd name="T6" fmla="*/ 0 w 38"/>
                <a:gd name="T7" fmla="*/ 13 h 17"/>
              </a:gdLst>
              <a:ahLst/>
              <a:cxnLst>
                <a:cxn ang="0">
                  <a:pos x="T0" y="T1"/>
                </a:cxn>
                <a:cxn ang="0">
                  <a:pos x="T2" y="T3"/>
                </a:cxn>
                <a:cxn ang="0">
                  <a:pos x="T4" y="T5"/>
                </a:cxn>
                <a:cxn ang="0">
                  <a:pos x="T6" y="T7"/>
                </a:cxn>
              </a:cxnLst>
              <a:rect l="0" t="0" r="r" b="b"/>
              <a:pathLst>
                <a:path w="38" h="17">
                  <a:moveTo>
                    <a:pt x="0" y="13"/>
                  </a:moveTo>
                  <a:lnTo>
                    <a:pt x="9" y="0"/>
                  </a:lnTo>
                  <a:lnTo>
                    <a:pt x="38" y="17"/>
                  </a:lnTo>
                  <a:lnTo>
                    <a:pt x="0" y="13"/>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535" name="Freeform 51"/>
            <p:cNvSpPr>
              <a:spLocks noChangeAspect="1"/>
            </p:cNvSpPr>
            <p:nvPr/>
          </p:nvSpPr>
          <p:spPr bwMode="gray">
            <a:xfrm>
              <a:off x="2833688" y="6127750"/>
              <a:ext cx="66675" cy="88900"/>
            </a:xfrm>
            <a:custGeom>
              <a:avLst/>
              <a:gdLst>
                <a:gd name="T0" fmla="*/ 0 w 96"/>
                <a:gd name="T1" fmla="*/ 87 h 106"/>
                <a:gd name="T2" fmla="*/ 16 w 96"/>
                <a:gd name="T3" fmla="*/ 71 h 106"/>
                <a:gd name="T4" fmla="*/ 67 w 96"/>
                <a:gd name="T5" fmla="*/ 81 h 106"/>
                <a:gd name="T6" fmla="*/ 44 w 96"/>
                <a:gd name="T7" fmla="*/ 54 h 106"/>
                <a:gd name="T8" fmla="*/ 69 w 96"/>
                <a:gd name="T9" fmla="*/ 37 h 106"/>
                <a:gd name="T10" fmla="*/ 32 w 96"/>
                <a:gd name="T11" fmla="*/ 32 h 106"/>
                <a:gd name="T12" fmla="*/ 32 w 96"/>
                <a:gd name="T13" fmla="*/ 6 h 106"/>
                <a:gd name="T14" fmla="*/ 93 w 96"/>
                <a:gd name="T15" fmla="*/ 0 h 106"/>
                <a:gd name="T16" fmla="*/ 96 w 96"/>
                <a:gd name="T17" fmla="*/ 106 h 106"/>
                <a:gd name="T18" fmla="*/ 0 w 96"/>
                <a:gd name="T19" fmla="*/ 8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6">
                  <a:moveTo>
                    <a:pt x="0" y="87"/>
                  </a:moveTo>
                  <a:lnTo>
                    <a:pt x="16" y="71"/>
                  </a:lnTo>
                  <a:lnTo>
                    <a:pt x="67" y="81"/>
                  </a:lnTo>
                  <a:lnTo>
                    <a:pt x="44" y="54"/>
                  </a:lnTo>
                  <a:lnTo>
                    <a:pt x="69" y="37"/>
                  </a:lnTo>
                  <a:lnTo>
                    <a:pt x="32" y="32"/>
                  </a:lnTo>
                  <a:lnTo>
                    <a:pt x="32" y="6"/>
                  </a:lnTo>
                  <a:lnTo>
                    <a:pt x="93" y="0"/>
                  </a:lnTo>
                  <a:lnTo>
                    <a:pt x="96" y="106"/>
                  </a:lnTo>
                  <a:lnTo>
                    <a:pt x="0" y="87"/>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536" name="Freeform 52"/>
            <p:cNvSpPr>
              <a:spLocks noChangeAspect="1"/>
            </p:cNvSpPr>
            <p:nvPr/>
          </p:nvSpPr>
          <p:spPr bwMode="gray">
            <a:xfrm>
              <a:off x="2867025" y="6229350"/>
              <a:ext cx="52388" cy="17463"/>
            </a:xfrm>
            <a:custGeom>
              <a:avLst/>
              <a:gdLst>
                <a:gd name="T0" fmla="*/ 0 w 71"/>
                <a:gd name="T1" fmla="*/ 0 h 21"/>
                <a:gd name="T2" fmla="*/ 64 w 71"/>
                <a:gd name="T3" fmla="*/ 5 h 21"/>
                <a:gd name="T4" fmla="*/ 71 w 71"/>
                <a:gd name="T5" fmla="*/ 21 h 21"/>
                <a:gd name="T6" fmla="*/ 0 w 71"/>
                <a:gd name="T7" fmla="*/ 0 h 21"/>
              </a:gdLst>
              <a:ahLst/>
              <a:cxnLst>
                <a:cxn ang="0">
                  <a:pos x="T0" y="T1"/>
                </a:cxn>
                <a:cxn ang="0">
                  <a:pos x="T2" y="T3"/>
                </a:cxn>
                <a:cxn ang="0">
                  <a:pos x="T4" y="T5"/>
                </a:cxn>
                <a:cxn ang="0">
                  <a:pos x="T6" y="T7"/>
                </a:cxn>
              </a:cxnLst>
              <a:rect l="0" t="0" r="r" b="b"/>
              <a:pathLst>
                <a:path w="71" h="21">
                  <a:moveTo>
                    <a:pt x="0" y="0"/>
                  </a:moveTo>
                  <a:lnTo>
                    <a:pt x="64" y="5"/>
                  </a:lnTo>
                  <a:lnTo>
                    <a:pt x="71" y="21"/>
                  </a:lnTo>
                  <a:lnTo>
                    <a:pt x="0" y="0"/>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537" name="Freeform 53"/>
            <p:cNvSpPr>
              <a:spLocks noChangeAspect="1"/>
            </p:cNvSpPr>
            <p:nvPr/>
          </p:nvSpPr>
          <p:spPr bwMode="gray">
            <a:xfrm>
              <a:off x="2917825" y="6216650"/>
              <a:ext cx="25400" cy="12700"/>
            </a:xfrm>
            <a:custGeom>
              <a:avLst/>
              <a:gdLst>
                <a:gd name="T0" fmla="*/ 0 w 33"/>
                <a:gd name="T1" fmla="*/ 15 h 15"/>
                <a:gd name="T2" fmla="*/ 7 w 33"/>
                <a:gd name="T3" fmla="*/ 0 h 15"/>
                <a:gd name="T4" fmla="*/ 33 w 33"/>
                <a:gd name="T5" fmla="*/ 15 h 15"/>
                <a:gd name="T6" fmla="*/ 0 w 33"/>
                <a:gd name="T7" fmla="*/ 15 h 15"/>
              </a:gdLst>
              <a:ahLst/>
              <a:cxnLst>
                <a:cxn ang="0">
                  <a:pos x="T0" y="T1"/>
                </a:cxn>
                <a:cxn ang="0">
                  <a:pos x="T2" y="T3"/>
                </a:cxn>
                <a:cxn ang="0">
                  <a:pos x="T4" y="T5"/>
                </a:cxn>
                <a:cxn ang="0">
                  <a:pos x="T6" y="T7"/>
                </a:cxn>
              </a:cxnLst>
              <a:rect l="0" t="0" r="r" b="b"/>
              <a:pathLst>
                <a:path w="33" h="15">
                  <a:moveTo>
                    <a:pt x="0" y="15"/>
                  </a:moveTo>
                  <a:lnTo>
                    <a:pt x="7" y="0"/>
                  </a:lnTo>
                  <a:lnTo>
                    <a:pt x="33" y="15"/>
                  </a:lnTo>
                  <a:lnTo>
                    <a:pt x="0" y="15"/>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538" name="Freeform 54"/>
            <p:cNvSpPr>
              <a:spLocks noChangeAspect="1"/>
            </p:cNvSpPr>
            <p:nvPr/>
          </p:nvSpPr>
          <p:spPr bwMode="gray">
            <a:xfrm>
              <a:off x="6589713" y="2773363"/>
              <a:ext cx="1587500" cy="1111250"/>
            </a:xfrm>
            <a:custGeom>
              <a:avLst/>
              <a:gdLst>
                <a:gd name="T0" fmla="*/ 12 w 2124"/>
                <a:gd name="T1" fmla="*/ 585 h 1337"/>
                <a:gd name="T2" fmla="*/ 223 w 2124"/>
                <a:gd name="T3" fmla="*/ 503 h 1337"/>
                <a:gd name="T4" fmla="*/ 216 w 2124"/>
                <a:gd name="T5" fmla="*/ 387 h 1337"/>
                <a:gd name="T6" fmla="*/ 324 w 2124"/>
                <a:gd name="T7" fmla="*/ 285 h 1337"/>
                <a:gd name="T8" fmla="*/ 422 w 2124"/>
                <a:gd name="T9" fmla="*/ 235 h 1337"/>
                <a:gd name="T10" fmla="*/ 525 w 2124"/>
                <a:gd name="T11" fmla="*/ 253 h 1337"/>
                <a:gd name="T12" fmla="*/ 594 w 2124"/>
                <a:gd name="T13" fmla="*/ 369 h 1337"/>
                <a:gd name="T14" fmla="*/ 810 w 2124"/>
                <a:gd name="T15" fmla="*/ 475 h 1337"/>
                <a:gd name="T16" fmla="*/ 1080 w 2124"/>
                <a:gd name="T17" fmla="*/ 524 h 1337"/>
                <a:gd name="T18" fmla="*/ 1328 w 2124"/>
                <a:gd name="T19" fmla="*/ 437 h 1337"/>
                <a:gd name="T20" fmla="*/ 1380 w 2124"/>
                <a:gd name="T21" fmla="*/ 389 h 1337"/>
                <a:gd name="T22" fmla="*/ 1590 w 2124"/>
                <a:gd name="T23" fmla="*/ 307 h 1337"/>
                <a:gd name="T24" fmla="*/ 1456 w 2124"/>
                <a:gd name="T25" fmla="*/ 264 h 1337"/>
                <a:gd name="T26" fmla="*/ 1478 w 2124"/>
                <a:gd name="T27" fmla="*/ 163 h 1337"/>
                <a:gd name="T28" fmla="*/ 1581 w 2124"/>
                <a:gd name="T29" fmla="*/ 160 h 1337"/>
                <a:gd name="T30" fmla="*/ 1608 w 2124"/>
                <a:gd name="T31" fmla="*/ 41 h 1337"/>
                <a:gd name="T32" fmla="*/ 1804 w 2124"/>
                <a:gd name="T33" fmla="*/ 27 h 1337"/>
                <a:gd name="T34" fmla="*/ 1974 w 2124"/>
                <a:gd name="T35" fmla="*/ 209 h 1337"/>
                <a:gd name="T36" fmla="*/ 2124 w 2124"/>
                <a:gd name="T37" fmla="*/ 229 h 1337"/>
                <a:gd name="T38" fmla="*/ 1988 w 2124"/>
                <a:gd name="T39" fmla="*/ 395 h 1337"/>
                <a:gd name="T40" fmla="*/ 1974 w 2124"/>
                <a:gd name="T41" fmla="*/ 482 h 1337"/>
                <a:gd name="T42" fmla="*/ 1894 w 2124"/>
                <a:gd name="T43" fmla="*/ 510 h 1337"/>
                <a:gd name="T44" fmla="*/ 1846 w 2124"/>
                <a:gd name="T45" fmla="*/ 526 h 1337"/>
                <a:gd name="T46" fmla="*/ 1656 w 2124"/>
                <a:gd name="T47" fmla="*/ 642 h 1337"/>
                <a:gd name="T48" fmla="*/ 1672 w 2124"/>
                <a:gd name="T49" fmla="*/ 549 h 1337"/>
                <a:gd name="T50" fmla="*/ 1527 w 2124"/>
                <a:gd name="T51" fmla="*/ 650 h 1337"/>
                <a:gd name="T52" fmla="*/ 1635 w 2124"/>
                <a:gd name="T53" fmla="*/ 679 h 1337"/>
                <a:gd name="T54" fmla="*/ 1614 w 2124"/>
                <a:gd name="T55" fmla="*/ 738 h 1337"/>
                <a:gd name="T56" fmla="*/ 1674 w 2124"/>
                <a:gd name="T57" fmla="*/ 915 h 1337"/>
                <a:gd name="T58" fmla="*/ 1674 w 2124"/>
                <a:gd name="T59" fmla="*/ 945 h 1337"/>
                <a:gd name="T60" fmla="*/ 1676 w 2124"/>
                <a:gd name="T61" fmla="*/ 983 h 1337"/>
                <a:gd name="T62" fmla="*/ 1481 w 2124"/>
                <a:gd name="T63" fmla="*/ 1235 h 1337"/>
                <a:gd name="T64" fmla="*/ 1400 w 2124"/>
                <a:gd name="T65" fmla="*/ 1255 h 1337"/>
                <a:gd name="T66" fmla="*/ 1361 w 2124"/>
                <a:gd name="T67" fmla="*/ 1277 h 1337"/>
                <a:gd name="T68" fmla="*/ 1264 w 2124"/>
                <a:gd name="T69" fmla="*/ 1337 h 1337"/>
                <a:gd name="T70" fmla="*/ 1187 w 2124"/>
                <a:gd name="T71" fmla="*/ 1290 h 1337"/>
                <a:gd name="T72" fmla="*/ 989 w 2124"/>
                <a:gd name="T73" fmla="*/ 1256 h 1337"/>
                <a:gd name="T74" fmla="*/ 971 w 2124"/>
                <a:gd name="T75" fmla="*/ 1296 h 1337"/>
                <a:gd name="T76" fmla="*/ 889 w 2124"/>
                <a:gd name="T77" fmla="*/ 1268 h 1337"/>
                <a:gd name="T78" fmla="*/ 829 w 2124"/>
                <a:gd name="T79" fmla="*/ 1206 h 1337"/>
                <a:gd name="T80" fmla="*/ 866 w 2124"/>
                <a:gd name="T81" fmla="*/ 1070 h 1337"/>
                <a:gd name="T82" fmla="*/ 786 w 2124"/>
                <a:gd name="T83" fmla="*/ 1035 h 1337"/>
                <a:gd name="T84" fmla="*/ 626 w 2124"/>
                <a:gd name="T85" fmla="*/ 1060 h 1337"/>
                <a:gd name="T86" fmla="*/ 527 w 2124"/>
                <a:gd name="T87" fmla="*/ 1079 h 1337"/>
                <a:gd name="T88" fmla="*/ 499 w 2124"/>
                <a:gd name="T89" fmla="*/ 1059 h 1337"/>
                <a:gd name="T90" fmla="*/ 365 w 2124"/>
                <a:gd name="T91" fmla="*/ 1005 h 1337"/>
                <a:gd name="T92" fmla="*/ 183 w 2124"/>
                <a:gd name="T93" fmla="*/ 943 h 1337"/>
                <a:gd name="T94" fmla="*/ 204 w 2124"/>
                <a:gd name="T95" fmla="*/ 876 h 1337"/>
                <a:gd name="T96" fmla="*/ 230 w 2124"/>
                <a:gd name="T97" fmla="*/ 769 h 1337"/>
                <a:gd name="T98" fmla="*/ 138 w 2124"/>
                <a:gd name="T99" fmla="*/ 771 h 1337"/>
                <a:gd name="T100" fmla="*/ 35 w 2124"/>
                <a:gd name="T101" fmla="*/ 697 h 1337"/>
                <a:gd name="T102" fmla="*/ 0 w 2124"/>
                <a:gd name="T103" fmla="*/ 636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24" h="1337">
                  <a:moveTo>
                    <a:pt x="0" y="636"/>
                  </a:moveTo>
                  <a:lnTo>
                    <a:pt x="12" y="585"/>
                  </a:lnTo>
                  <a:lnTo>
                    <a:pt x="89" y="574"/>
                  </a:lnTo>
                  <a:lnTo>
                    <a:pt x="223" y="503"/>
                  </a:lnTo>
                  <a:lnTo>
                    <a:pt x="243" y="449"/>
                  </a:lnTo>
                  <a:lnTo>
                    <a:pt x="216" y="387"/>
                  </a:lnTo>
                  <a:lnTo>
                    <a:pt x="300" y="369"/>
                  </a:lnTo>
                  <a:lnTo>
                    <a:pt x="324" y="285"/>
                  </a:lnTo>
                  <a:lnTo>
                    <a:pt x="412" y="289"/>
                  </a:lnTo>
                  <a:lnTo>
                    <a:pt x="422" y="235"/>
                  </a:lnTo>
                  <a:lnTo>
                    <a:pt x="489" y="206"/>
                  </a:lnTo>
                  <a:lnTo>
                    <a:pt x="525" y="253"/>
                  </a:lnTo>
                  <a:lnTo>
                    <a:pt x="573" y="270"/>
                  </a:lnTo>
                  <a:lnTo>
                    <a:pt x="594" y="369"/>
                  </a:lnTo>
                  <a:lnTo>
                    <a:pt x="747" y="407"/>
                  </a:lnTo>
                  <a:lnTo>
                    <a:pt x="810" y="475"/>
                  </a:lnTo>
                  <a:lnTo>
                    <a:pt x="936" y="471"/>
                  </a:lnTo>
                  <a:lnTo>
                    <a:pt x="1080" y="524"/>
                  </a:lnTo>
                  <a:lnTo>
                    <a:pt x="1269" y="475"/>
                  </a:lnTo>
                  <a:lnTo>
                    <a:pt x="1328" y="437"/>
                  </a:lnTo>
                  <a:lnTo>
                    <a:pt x="1328" y="383"/>
                  </a:lnTo>
                  <a:lnTo>
                    <a:pt x="1380" y="389"/>
                  </a:lnTo>
                  <a:lnTo>
                    <a:pt x="1497" y="312"/>
                  </a:lnTo>
                  <a:lnTo>
                    <a:pt x="1590" y="307"/>
                  </a:lnTo>
                  <a:lnTo>
                    <a:pt x="1546" y="248"/>
                  </a:lnTo>
                  <a:lnTo>
                    <a:pt x="1456" y="264"/>
                  </a:lnTo>
                  <a:lnTo>
                    <a:pt x="1455" y="199"/>
                  </a:lnTo>
                  <a:lnTo>
                    <a:pt x="1478" y="163"/>
                  </a:lnTo>
                  <a:lnTo>
                    <a:pt x="1531" y="184"/>
                  </a:lnTo>
                  <a:lnTo>
                    <a:pt x="1581" y="160"/>
                  </a:lnTo>
                  <a:lnTo>
                    <a:pt x="1632" y="72"/>
                  </a:lnTo>
                  <a:lnTo>
                    <a:pt x="1608" y="41"/>
                  </a:lnTo>
                  <a:lnTo>
                    <a:pt x="1734" y="0"/>
                  </a:lnTo>
                  <a:lnTo>
                    <a:pt x="1804" y="27"/>
                  </a:lnTo>
                  <a:lnTo>
                    <a:pt x="1868" y="176"/>
                  </a:lnTo>
                  <a:lnTo>
                    <a:pt x="1974" y="209"/>
                  </a:lnTo>
                  <a:lnTo>
                    <a:pt x="1994" y="263"/>
                  </a:lnTo>
                  <a:lnTo>
                    <a:pt x="2124" y="229"/>
                  </a:lnTo>
                  <a:lnTo>
                    <a:pt x="2064" y="373"/>
                  </a:lnTo>
                  <a:lnTo>
                    <a:pt x="1988" y="395"/>
                  </a:lnTo>
                  <a:lnTo>
                    <a:pt x="1998" y="449"/>
                  </a:lnTo>
                  <a:lnTo>
                    <a:pt x="1974" y="482"/>
                  </a:lnTo>
                  <a:lnTo>
                    <a:pt x="1960" y="471"/>
                  </a:lnTo>
                  <a:lnTo>
                    <a:pt x="1894" y="510"/>
                  </a:lnTo>
                  <a:lnTo>
                    <a:pt x="1894" y="533"/>
                  </a:lnTo>
                  <a:lnTo>
                    <a:pt x="1846" y="526"/>
                  </a:lnTo>
                  <a:lnTo>
                    <a:pt x="1758" y="591"/>
                  </a:lnTo>
                  <a:lnTo>
                    <a:pt x="1656" y="642"/>
                  </a:lnTo>
                  <a:lnTo>
                    <a:pt x="1686" y="574"/>
                  </a:lnTo>
                  <a:lnTo>
                    <a:pt x="1672" y="549"/>
                  </a:lnTo>
                  <a:lnTo>
                    <a:pt x="1531" y="628"/>
                  </a:lnTo>
                  <a:lnTo>
                    <a:pt x="1527" y="650"/>
                  </a:lnTo>
                  <a:lnTo>
                    <a:pt x="1574" y="701"/>
                  </a:lnTo>
                  <a:lnTo>
                    <a:pt x="1635" y="679"/>
                  </a:lnTo>
                  <a:lnTo>
                    <a:pt x="1700" y="697"/>
                  </a:lnTo>
                  <a:lnTo>
                    <a:pt x="1614" y="738"/>
                  </a:lnTo>
                  <a:lnTo>
                    <a:pt x="1582" y="794"/>
                  </a:lnTo>
                  <a:lnTo>
                    <a:pt x="1674" y="915"/>
                  </a:lnTo>
                  <a:lnTo>
                    <a:pt x="1612" y="904"/>
                  </a:lnTo>
                  <a:lnTo>
                    <a:pt x="1674" y="945"/>
                  </a:lnTo>
                  <a:lnTo>
                    <a:pt x="1613" y="972"/>
                  </a:lnTo>
                  <a:lnTo>
                    <a:pt x="1676" y="983"/>
                  </a:lnTo>
                  <a:lnTo>
                    <a:pt x="1559" y="1178"/>
                  </a:lnTo>
                  <a:lnTo>
                    <a:pt x="1481" y="1235"/>
                  </a:lnTo>
                  <a:lnTo>
                    <a:pt x="1405" y="1254"/>
                  </a:lnTo>
                  <a:lnTo>
                    <a:pt x="1400" y="1255"/>
                  </a:lnTo>
                  <a:lnTo>
                    <a:pt x="1380" y="1244"/>
                  </a:lnTo>
                  <a:lnTo>
                    <a:pt x="1361" y="1277"/>
                  </a:lnTo>
                  <a:lnTo>
                    <a:pt x="1270" y="1296"/>
                  </a:lnTo>
                  <a:lnTo>
                    <a:pt x="1264" y="1337"/>
                  </a:lnTo>
                  <a:lnTo>
                    <a:pt x="1248" y="1288"/>
                  </a:lnTo>
                  <a:lnTo>
                    <a:pt x="1187" y="1290"/>
                  </a:lnTo>
                  <a:lnTo>
                    <a:pt x="1092" y="1230"/>
                  </a:lnTo>
                  <a:lnTo>
                    <a:pt x="989" y="1256"/>
                  </a:lnTo>
                  <a:lnTo>
                    <a:pt x="968" y="1257"/>
                  </a:lnTo>
                  <a:lnTo>
                    <a:pt x="971" y="1296"/>
                  </a:lnTo>
                  <a:lnTo>
                    <a:pt x="955" y="1287"/>
                  </a:lnTo>
                  <a:lnTo>
                    <a:pt x="889" y="1268"/>
                  </a:lnTo>
                  <a:lnTo>
                    <a:pt x="869" y="1197"/>
                  </a:lnTo>
                  <a:lnTo>
                    <a:pt x="829" y="1206"/>
                  </a:lnTo>
                  <a:lnTo>
                    <a:pt x="867" y="1103"/>
                  </a:lnTo>
                  <a:lnTo>
                    <a:pt x="866" y="1070"/>
                  </a:lnTo>
                  <a:lnTo>
                    <a:pt x="823" y="1049"/>
                  </a:lnTo>
                  <a:lnTo>
                    <a:pt x="786" y="1035"/>
                  </a:lnTo>
                  <a:lnTo>
                    <a:pt x="775" y="998"/>
                  </a:lnTo>
                  <a:lnTo>
                    <a:pt x="626" y="1060"/>
                  </a:lnTo>
                  <a:lnTo>
                    <a:pt x="561" y="1043"/>
                  </a:lnTo>
                  <a:lnTo>
                    <a:pt x="527" y="1079"/>
                  </a:lnTo>
                  <a:lnTo>
                    <a:pt x="522" y="1053"/>
                  </a:lnTo>
                  <a:lnTo>
                    <a:pt x="499" y="1059"/>
                  </a:lnTo>
                  <a:lnTo>
                    <a:pt x="424" y="1059"/>
                  </a:lnTo>
                  <a:lnTo>
                    <a:pt x="365" y="1005"/>
                  </a:lnTo>
                  <a:lnTo>
                    <a:pt x="255" y="969"/>
                  </a:lnTo>
                  <a:lnTo>
                    <a:pt x="183" y="943"/>
                  </a:lnTo>
                  <a:lnTo>
                    <a:pt x="166" y="883"/>
                  </a:lnTo>
                  <a:lnTo>
                    <a:pt x="204" y="876"/>
                  </a:lnTo>
                  <a:lnTo>
                    <a:pt x="181" y="828"/>
                  </a:lnTo>
                  <a:lnTo>
                    <a:pt x="230" y="769"/>
                  </a:lnTo>
                  <a:lnTo>
                    <a:pt x="192" y="749"/>
                  </a:lnTo>
                  <a:lnTo>
                    <a:pt x="138" y="771"/>
                  </a:lnTo>
                  <a:lnTo>
                    <a:pt x="31" y="706"/>
                  </a:lnTo>
                  <a:lnTo>
                    <a:pt x="35" y="697"/>
                  </a:lnTo>
                  <a:lnTo>
                    <a:pt x="36" y="651"/>
                  </a:lnTo>
                  <a:lnTo>
                    <a:pt x="0" y="636"/>
                  </a:lnTo>
                  <a:close/>
                </a:path>
              </a:pathLst>
            </a:custGeom>
            <a:solidFill>
              <a:schemeClr val="bg2">
                <a:lumMod val="65000"/>
              </a:schemeClr>
            </a:solid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539" name="Freeform 55"/>
            <p:cNvSpPr>
              <a:spLocks noChangeAspect="1"/>
            </p:cNvSpPr>
            <p:nvPr/>
          </p:nvSpPr>
          <p:spPr bwMode="gray">
            <a:xfrm>
              <a:off x="7497763" y="3892550"/>
              <a:ext cx="55562" cy="49213"/>
            </a:xfrm>
            <a:custGeom>
              <a:avLst/>
              <a:gdLst>
                <a:gd name="T0" fmla="*/ 0 w 75"/>
                <a:gd name="T1" fmla="*/ 51 h 64"/>
                <a:gd name="T2" fmla="*/ 24 w 75"/>
                <a:gd name="T3" fmla="*/ 0 h 64"/>
                <a:gd name="T4" fmla="*/ 75 w 75"/>
                <a:gd name="T5" fmla="*/ 11 h 64"/>
                <a:gd name="T6" fmla="*/ 34 w 75"/>
                <a:gd name="T7" fmla="*/ 64 h 64"/>
                <a:gd name="T8" fmla="*/ 0 w 75"/>
                <a:gd name="T9" fmla="*/ 51 h 64"/>
              </a:gdLst>
              <a:ahLst/>
              <a:cxnLst>
                <a:cxn ang="0">
                  <a:pos x="T0" y="T1"/>
                </a:cxn>
                <a:cxn ang="0">
                  <a:pos x="T2" y="T3"/>
                </a:cxn>
                <a:cxn ang="0">
                  <a:pos x="T4" y="T5"/>
                </a:cxn>
                <a:cxn ang="0">
                  <a:pos x="T6" y="T7"/>
                </a:cxn>
                <a:cxn ang="0">
                  <a:pos x="T8" y="T9"/>
                </a:cxn>
              </a:cxnLst>
              <a:rect l="0" t="0" r="r" b="b"/>
              <a:pathLst>
                <a:path w="75" h="64">
                  <a:moveTo>
                    <a:pt x="0" y="51"/>
                  </a:moveTo>
                  <a:lnTo>
                    <a:pt x="24" y="0"/>
                  </a:lnTo>
                  <a:lnTo>
                    <a:pt x="75" y="11"/>
                  </a:lnTo>
                  <a:lnTo>
                    <a:pt x="34" y="64"/>
                  </a:lnTo>
                  <a:lnTo>
                    <a:pt x="0" y="51"/>
                  </a:lnTo>
                  <a:close/>
                </a:path>
              </a:pathLst>
            </a:custGeom>
            <a:solidFill>
              <a:schemeClr val="bg2">
                <a:lumMod val="65000"/>
              </a:schemeClr>
            </a:solid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540" name="Freeform 56"/>
            <p:cNvSpPr>
              <a:spLocks noChangeAspect="1"/>
            </p:cNvSpPr>
            <p:nvPr/>
          </p:nvSpPr>
          <p:spPr bwMode="gray">
            <a:xfrm>
              <a:off x="7793038" y="3740150"/>
              <a:ext cx="47625" cy="93663"/>
            </a:xfrm>
            <a:custGeom>
              <a:avLst/>
              <a:gdLst>
                <a:gd name="T0" fmla="*/ 0 w 63"/>
                <a:gd name="T1" fmla="*/ 47 h 114"/>
                <a:gd name="T2" fmla="*/ 25 w 63"/>
                <a:gd name="T3" fmla="*/ 114 h 114"/>
                <a:gd name="T4" fmla="*/ 63 w 63"/>
                <a:gd name="T5" fmla="*/ 0 h 114"/>
                <a:gd name="T6" fmla="*/ 30 w 63"/>
                <a:gd name="T7" fmla="*/ 1 h 114"/>
                <a:gd name="T8" fmla="*/ 0 w 63"/>
                <a:gd name="T9" fmla="*/ 47 h 114"/>
              </a:gdLst>
              <a:ahLst/>
              <a:cxnLst>
                <a:cxn ang="0">
                  <a:pos x="T0" y="T1"/>
                </a:cxn>
                <a:cxn ang="0">
                  <a:pos x="T2" y="T3"/>
                </a:cxn>
                <a:cxn ang="0">
                  <a:pos x="T4" y="T5"/>
                </a:cxn>
                <a:cxn ang="0">
                  <a:pos x="T6" y="T7"/>
                </a:cxn>
                <a:cxn ang="0">
                  <a:pos x="T8" y="T9"/>
                </a:cxn>
              </a:cxnLst>
              <a:rect l="0" t="0" r="r" b="b"/>
              <a:pathLst>
                <a:path w="63" h="114">
                  <a:moveTo>
                    <a:pt x="0" y="47"/>
                  </a:moveTo>
                  <a:lnTo>
                    <a:pt x="25" y="114"/>
                  </a:lnTo>
                  <a:lnTo>
                    <a:pt x="63" y="0"/>
                  </a:lnTo>
                  <a:lnTo>
                    <a:pt x="30" y="1"/>
                  </a:lnTo>
                  <a:lnTo>
                    <a:pt x="0" y="47"/>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541" name="Freeform 57"/>
            <p:cNvSpPr>
              <a:spLocks noChangeAspect="1"/>
            </p:cNvSpPr>
            <p:nvPr/>
          </p:nvSpPr>
          <p:spPr bwMode="gray">
            <a:xfrm>
              <a:off x="2633663" y="4113213"/>
              <a:ext cx="315912" cy="477837"/>
            </a:xfrm>
            <a:custGeom>
              <a:avLst/>
              <a:gdLst>
                <a:gd name="T0" fmla="*/ 0 w 415"/>
                <a:gd name="T1" fmla="*/ 381 h 572"/>
                <a:gd name="T2" fmla="*/ 51 w 415"/>
                <a:gd name="T3" fmla="*/ 422 h 572"/>
                <a:gd name="T4" fmla="*/ 124 w 415"/>
                <a:gd name="T5" fmla="*/ 433 h 572"/>
                <a:gd name="T6" fmla="*/ 200 w 415"/>
                <a:gd name="T7" fmla="*/ 510 h 572"/>
                <a:gd name="T8" fmla="*/ 299 w 415"/>
                <a:gd name="T9" fmla="*/ 517 h 572"/>
                <a:gd name="T10" fmla="*/ 285 w 415"/>
                <a:gd name="T11" fmla="*/ 557 h 572"/>
                <a:gd name="T12" fmla="*/ 309 w 415"/>
                <a:gd name="T13" fmla="*/ 572 h 572"/>
                <a:gd name="T14" fmla="*/ 325 w 415"/>
                <a:gd name="T15" fmla="*/ 472 h 572"/>
                <a:gd name="T16" fmla="*/ 305 w 415"/>
                <a:gd name="T17" fmla="*/ 411 h 572"/>
                <a:gd name="T18" fmla="*/ 338 w 415"/>
                <a:gd name="T19" fmla="*/ 408 h 572"/>
                <a:gd name="T20" fmla="*/ 313 w 415"/>
                <a:gd name="T21" fmla="*/ 373 h 572"/>
                <a:gd name="T22" fmla="*/ 396 w 415"/>
                <a:gd name="T23" fmla="*/ 359 h 572"/>
                <a:gd name="T24" fmla="*/ 415 w 415"/>
                <a:gd name="T25" fmla="*/ 384 h 572"/>
                <a:gd name="T26" fmla="*/ 385 w 415"/>
                <a:gd name="T27" fmla="*/ 334 h 572"/>
                <a:gd name="T28" fmla="*/ 395 w 415"/>
                <a:gd name="T29" fmla="*/ 214 h 572"/>
                <a:gd name="T30" fmla="*/ 327 w 415"/>
                <a:gd name="T31" fmla="*/ 217 h 572"/>
                <a:gd name="T32" fmla="*/ 305 w 415"/>
                <a:gd name="T33" fmla="*/ 189 h 572"/>
                <a:gd name="T34" fmla="*/ 237 w 415"/>
                <a:gd name="T35" fmla="*/ 181 h 572"/>
                <a:gd name="T36" fmla="*/ 194 w 415"/>
                <a:gd name="T37" fmla="*/ 112 h 572"/>
                <a:gd name="T38" fmla="*/ 260 w 415"/>
                <a:gd name="T39" fmla="*/ 20 h 572"/>
                <a:gd name="T40" fmla="*/ 252 w 415"/>
                <a:gd name="T41" fmla="*/ 0 h 572"/>
                <a:gd name="T42" fmla="*/ 134 w 415"/>
                <a:gd name="T43" fmla="*/ 49 h 572"/>
                <a:gd name="T44" fmla="*/ 71 w 415"/>
                <a:gd name="T45" fmla="*/ 153 h 572"/>
                <a:gd name="T46" fmla="*/ 50 w 415"/>
                <a:gd name="T47" fmla="*/ 128 h 572"/>
                <a:gd name="T48" fmla="*/ 33 w 415"/>
                <a:gd name="T49" fmla="*/ 178 h 572"/>
                <a:gd name="T50" fmla="*/ 50 w 415"/>
                <a:gd name="T51" fmla="*/ 292 h 572"/>
                <a:gd name="T52" fmla="*/ 64 w 415"/>
                <a:gd name="T53" fmla="*/ 292 h 572"/>
                <a:gd name="T54" fmla="*/ 0 w 415"/>
                <a:gd name="T55" fmla="*/ 381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15" h="572">
                  <a:moveTo>
                    <a:pt x="0" y="381"/>
                  </a:moveTo>
                  <a:lnTo>
                    <a:pt x="51" y="422"/>
                  </a:lnTo>
                  <a:lnTo>
                    <a:pt x="124" y="433"/>
                  </a:lnTo>
                  <a:lnTo>
                    <a:pt x="200" y="510"/>
                  </a:lnTo>
                  <a:lnTo>
                    <a:pt x="299" y="517"/>
                  </a:lnTo>
                  <a:lnTo>
                    <a:pt x="285" y="557"/>
                  </a:lnTo>
                  <a:lnTo>
                    <a:pt x="309" y="572"/>
                  </a:lnTo>
                  <a:lnTo>
                    <a:pt x="325" y="472"/>
                  </a:lnTo>
                  <a:lnTo>
                    <a:pt x="305" y="411"/>
                  </a:lnTo>
                  <a:lnTo>
                    <a:pt x="338" y="408"/>
                  </a:lnTo>
                  <a:lnTo>
                    <a:pt x="313" y="373"/>
                  </a:lnTo>
                  <a:lnTo>
                    <a:pt x="396" y="359"/>
                  </a:lnTo>
                  <a:lnTo>
                    <a:pt x="415" y="384"/>
                  </a:lnTo>
                  <a:lnTo>
                    <a:pt x="385" y="334"/>
                  </a:lnTo>
                  <a:lnTo>
                    <a:pt x="395" y="214"/>
                  </a:lnTo>
                  <a:lnTo>
                    <a:pt x="327" y="217"/>
                  </a:lnTo>
                  <a:lnTo>
                    <a:pt x="305" y="189"/>
                  </a:lnTo>
                  <a:lnTo>
                    <a:pt x="237" y="181"/>
                  </a:lnTo>
                  <a:lnTo>
                    <a:pt x="194" y="112"/>
                  </a:lnTo>
                  <a:lnTo>
                    <a:pt x="260" y="20"/>
                  </a:lnTo>
                  <a:lnTo>
                    <a:pt x="252" y="0"/>
                  </a:lnTo>
                  <a:lnTo>
                    <a:pt x="134" y="49"/>
                  </a:lnTo>
                  <a:lnTo>
                    <a:pt x="71" y="153"/>
                  </a:lnTo>
                  <a:lnTo>
                    <a:pt x="50" y="128"/>
                  </a:lnTo>
                  <a:lnTo>
                    <a:pt x="33" y="178"/>
                  </a:lnTo>
                  <a:lnTo>
                    <a:pt x="50" y="292"/>
                  </a:lnTo>
                  <a:lnTo>
                    <a:pt x="64" y="292"/>
                  </a:lnTo>
                  <a:lnTo>
                    <a:pt x="0" y="381"/>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542" name="Freeform 58"/>
            <p:cNvSpPr>
              <a:spLocks noChangeAspect="1"/>
            </p:cNvSpPr>
            <p:nvPr/>
          </p:nvSpPr>
          <p:spPr bwMode="gray">
            <a:xfrm>
              <a:off x="2462213" y="4154488"/>
              <a:ext cx="77787" cy="79375"/>
            </a:xfrm>
            <a:custGeom>
              <a:avLst/>
              <a:gdLst>
                <a:gd name="T0" fmla="*/ 0 w 109"/>
                <a:gd name="T1" fmla="*/ 0 h 93"/>
                <a:gd name="T2" fmla="*/ 1 w 109"/>
                <a:gd name="T3" fmla="*/ 37 h 93"/>
                <a:gd name="T4" fmla="*/ 25 w 109"/>
                <a:gd name="T5" fmla="*/ 31 h 93"/>
                <a:gd name="T6" fmla="*/ 93 w 109"/>
                <a:gd name="T7" fmla="*/ 93 h 93"/>
                <a:gd name="T8" fmla="*/ 109 w 109"/>
                <a:gd name="T9" fmla="*/ 47 h 93"/>
                <a:gd name="T10" fmla="*/ 72 w 109"/>
                <a:gd name="T11" fmla="*/ 4 h 93"/>
                <a:gd name="T12" fmla="*/ 0 w 109"/>
                <a:gd name="T13" fmla="*/ 0 h 93"/>
              </a:gdLst>
              <a:ahLst/>
              <a:cxnLst>
                <a:cxn ang="0">
                  <a:pos x="T0" y="T1"/>
                </a:cxn>
                <a:cxn ang="0">
                  <a:pos x="T2" y="T3"/>
                </a:cxn>
                <a:cxn ang="0">
                  <a:pos x="T4" y="T5"/>
                </a:cxn>
                <a:cxn ang="0">
                  <a:pos x="T6" y="T7"/>
                </a:cxn>
                <a:cxn ang="0">
                  <a:pos x="T8" y="T9"/>
                </a:cxn>
                <a:cxn ang="0">
                  <a:pos x="T10" y="T11"/>
                </a:cxn>
                <a:cxn ang="0">
                  <a:pos x="T12" y="T13"/>
                </a:cxn>
              </a:cxnLst>
              <a:rect l="0" t="0" r="r" b="b"/>
              <a:pathLst>
                <a:path w="109" h="93">
                  <a:moveTo>
                    <a:pt x="0" y="0"/>
                  </a:moveTo>
                  <a:lnTo>
                    <a:pt x="1" y="37"/>
                  </a:lnTo>
                  <a:lnTo>
                    <a:pt x="25" y="31"/>
                  </a:lnTo>
                  <a:lnTo>
                    <a:pt x="93" y="93"/>
                  </a:lnTo>
                  <a:lnTo>
                    <a:pt x="109" y="47"/>
                  </a:lnTo>
                  <a:lnTo>
                    <a:pt x="72" y="4"/>
                  </a:lnTo>
                  <a:lnTo>
                    <a:pt x="0" y="0"/>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543" name="Freeform 59"/>
            <p:cNvSpPr>
              <a:spLocks noChangeAspect="1"/>
            </p:cNvSpPr>
            <p:nvPr/>
          </p:nvSpPr>
          <p:spPr bwMode="gray">
            <a:xfrm>
              <a:off x="2479675" y="3800475"/>
              <a:ext cx="277813" cy="93663"/>
            </a:xfrm>
            <a:custGeom>
              <a:avLst/>
              <a:gdLst>
                <a:gd name="T0" fmla="*/ 0 w 373"/>
                <a:gd name="T1" fmla="*/ 45 h 116"/>
                <a:gd name="T2" fmla="*/ 50 w 373"/>
                <a:gd name="T3" fmla="*/ 5 h 116"/>
                <a:gd name="T4" fmla="*/ 145 w 373"/>
                <a:gd name="T5" fmla="*/ 0 h 116"/>
                <a:gd name="T6" fmla="*/ 373 w 373"/>
                <a:gd name="T7" fmla="*/ 99 h 116"/>
                <a:gd name="T8" fmla="*/ 252 w 373"/>
                <a:gd name="T9" fmla="*/ 116 h 116"/>
                <a:gd name="T10" fmla="*/ 273 w 373"/>
                <a:gd name="T11" fmla="*/ 94 h 116"/>
                <a:gd name="T12" fmla="*/ 215 w 373"/>
                <a:gd name="T13" fmla="*/ 56 h 116"/>
                <a:gd name="T14" fmla="*/ 101 w 373"/>
                <a:gd name="T15" fmla="*/ 36 h 116"/>
                <a:gd name="T16" fmla="*/ 107 w 373"/>
                <a:gd name="T17" fmla="*/ 18 h 116"/>
                <a:gd name="T18" fmla="*/ 0 w 373"/>
                <a:gd name="T19" fmla="*/ 45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3" h="116">
                  <a:moveTo>
                    <a:pt x="0" y="45"/>
                  </a:moveTo>
                  <a:lnTo>
                    <a:pt x="50" y="5"/>
                  </a:lnTo>
                  <a:lnTo>
                    <a:pt x="145" y="0"/>
                  </a:lnTo>
                  <a:lnTo>
                    <a:pt x="373" y="99"/>
                  </a:lnTo>
                  <a:lnTo>
                    <a:pt x="252" y="116"/>
                  </a:lnTo>
                  <a:lnTo>
                    <a:pt x="273" y="94"/>
                  </a:lnTo>
                  <a:lnTo>
                    <a:pt x="215" y="56"/>
                  </a:lnTo>
                  <a:lnTo>
                    <a:pt x="101" y="36"/>
                  </a:lnTo>
                  <a:lnTo>
                    <a:pt x="107" y="18"/>
                  </a:lnTo>
                  <a:lnTo>
                    <a:pt x="0" y="45"/>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544" name="Freeform 60"/>
            <p:cNvSpPr>
              <a:spLocks noChangeAspect="1"/>
            </p:cNvSpPr>
            <p:nvPr/>
          </p:nvSpPr>
          <p:spPr bwMode="gray">
            <a:xfrm>
              <a:off x="4989513" y="2865438"/>
              <a:ext cx="271462" cy="127000"/>
            </a:xfrm>
            <a:custGeom>
              <a:avLst/>
              <a:gdLst>
                <a:gd name="T0" fmla="*/ 0 w 365"/>
                <a:gd name="T1" fmla="*/ 37 h 151"/>
                <a:gd name="T2" fmla="*/ 63 w 365"/>
                <a:gd name="T3" fmla="*/ 107 h 151"/>
                <a:gd name="T4" fmla="*/ 165 w 365"/>
                <a:gd name="T5" fmla="*/ 104 h 151"/>
                <a:gd name="T6" fmla="*/ 180 w 365"/>
                <a:gd name="T7" fmla="*/ 136 h 151"/>
                <a:gd name="T8" fmla="*/ 227 w 365"/>
                <a:gd name="T9" fmla="*/ 151 h 151"/>
                <a:gd name="T10" fmla="*/ 307 w 365"/>
                <a:gd name="T11" fmla="*/ 116 h 151"/>
                <a:gd name="T12" fmla="*/ 354 w 365"/>
                <a:gd name="T13" fmla="*/ 124 h 151"/>
                <a:gd name="T14" fmla="*/ 365 w 365"/>
                <a:gd name="T15" fmla="*/ 92 h 151"/>
                <a:gd name="T16" fmla="*/ 277 w 365"/>
                <a:gd name="T17" fmla="*/ 83 h 151"/>
                <a:gd name="T18" fmla="*/ 96 w 365"/>
                <a:gd name="T19" fmla="*/ 15 h 151"/>
                <a:gd name="T20" fmla="*/ 77 w 365"/>
                <a:gd name="T21" fmla="*/ 0 h 151"/>
                <a:gd name="T22" fmla="*/ 0 w 365"/>
                <a:gd name="T23" fmla="*/ 3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5" h="151">
                  <a:moveTo>
                    <a:pt x="0" y="37"/>
                  </a:moveTo>
                  <a:lnTo>
                    <a:pt x="63" y="107"/>
                  </a:lnTo>
                  <a:lnTo>
                    <a:pt x="165" y="104"/>
                  </a:lnTo>
                  <a:lnTo>
                    <a:pt x="180" y="136"/>
                  </a:lnTo>
                  <a:lnTo>
                    <a:pt x="227" y="151"/>
                  </a:lnTo>
                  <a:lnTo>
                    <a:pt x="307" y="116"/>
                  </a:lnTo>
                  <a:lnTo>
                    <a:pt x="354" y="124"/>
                  </a:lnTo>
                  <a:lnTo>
                    <a:pt x="365" y="92"/>
                  </a:lnTo>
                  <a:lnTo>
                    <a:pt x="277" y="83"/>
                  </a:lnTo>
                  <a:lnTo>
                    <a:pt x="96" y="15"/>
                  </a:lnTo>
                  <a:lnTo>
                    <a:pt x="77" y="0"/>
                  </a:lnTo>
                  <a:lnTo>
                    <a:pt x="0" y="37"/>
                  </a:lnTo>
                  <a:close/>
                </a:path>
              </a:pathLst>
            </a:custGeom>
            <a:solidFill>
              <a:schemeClr val="bg2">
                <a:lumMod val="65000"/>
              </a:schemeClr>
            </a:solid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545" name="Freeform 61"/>
            <p:cNvSpPr>
              <a:spLocks noChangeAspect="1"/>
            </p:cNvSpPr>
            <p:nvPr/>
          </p:nvSpPr>
          <p:spPr bwMode="gray">
            <a:xfrm>
              <a:off x="4891088" y="2608263"/>
              <a:ext cx="68262" cy="112712"/>
            </a:xfrm>
            <a:custGeom>
              <a:avLst/>
              <a:gdLst>
                <a:gd name="T0" fmla="*/ 0 w 92"/>
                <a:gd name="T1" fmla="*/ 106 h 139"/>
                <a:gd name="T2" fmla="*/ 7 w 92"/>
                <a:gd name="T3" fmla="*/ 38 h 139"/>
                <a:gd name="T4" fmla="*/ 80 w 92"/>
                <a:gd name="T5" fmla="*/ 0 h 139"/>
                <a:gd name="T6" fmla="*/ 66 w 92"/>
                <a:gd name="T7" fmla="*/ 54 h 139"/>
                <a:gd name="T8" fmla="*/ 92 w 92"/>
                <a:gd name="T9" fmla="*/ 69 h 139"/>
                <a:gd name="T10" fmla="*/ 47 w 92"/>
                <a:gd name="T11" fmla="*/ 99 h 139"/>
                <a:gd name="T12" fmla="*/ 46 w 92"/>
                <a:gd name="T13" fmla="*/ 139 h 139"/>
                <a:gd name="T14" fmla="*/ 18 w 92"/>
                <a:gd name="T15" fmla="*/ 139 h 139"/>
                <a:gd name="T16" fmla="*/ 0 w 92"/>
                <a:gd name="T17" fmla="*/ 106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139">
                  <a:moveTo>
                    <a:pt x="0" y="106"/>
                  </a:moveTo>
                  <a:lnTo>
                    <a:pt x="7" y="38"/>
                  </a:lnTo>
                  <a:lnTo>
                    <a:pt x="80" y="0"/>
                  </a:lnTo>
                  <a:lnTo>
                    <a:pt x="66" y="54"/>
                  </a:lnTo>
                  <a:lnTo>
                    <a:pt x="92" y="69"/>
                  </a:lnTo>
                  <a:lnTo>
                    <a:pt x="47" y="99"/>
                  </a:lnTo>
                  <a:lnTo>
                    <a:pt x="46" y="139"/>
                  </a:lnTo>
                  <a:lnTo>
                    <a:pt x="18" y="139"/>
                  </a:lnTo>
                  <a:lnTo>
                    <a:pt x="0" y="106"/>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546" name="Freeform 62"/>
            <p:cNvSpPr>
              <a:spLocks noChangeAspect="1"/>
            </p:cNvSpPr>
            <p:nvPr/>
          </p:nvSpPr>
          <p:spPr bwMode="gray">
            <a:xfrm>
              <a:off x="4968875" y="2670175"/>
              <a:ext cx="39688" cy="46038"/>
            </a:xfrm>
            <a:custGeom>
              <a:avLst/>
              <a:gdLst>
                <a:gd name="T0" fmla="*/ 0 w 55"/>
                <a:gd name="T1" fmla="*/ 29 h 58"/>
                <a:gd name="T2" fmla="*/ 41 w 55"/>
                <a:gd name="T3" fmla="*/ 58 h 58"/>
                <a:gd name="T4" fmla="*/ 55 w 55"/>
                <a:gd name="T5" fmla="*/ 28 h 58"/>
                <a:gd name="T6" fmla="*/ 45 w 55"/>
                <a:gd name="T7" fmla="*/ 0 h 58"/>
                <a:gd name="T8" fmla="*/ 0 w 55"/>
                <a:gd name="T9" fmla="*/ 29 h 58"/>
              </a:gdLst>
              <a:ahLst/>
              <a:cxnLst>
                <a:cxn ang="0">
                  <a:pos x="T0" y="T1"/>
                </a:cxn>
                <a:cxn ang="0">
                  <a:pos x="T2" y="T3"/>
                </a:cxn>
                <a:cxn ang="0">
                  <a:pos x="T4" y="T5"/>
                </a:cxn>
                <a:cxn ang="0">
                  <a:pos x="T6" y="T7"/>
                </a:cxn>
                <a:cxn ang="0">
                  <a:pos x="T8" y="T9"/>
                </a:cxn>
              </a:cxnLst>
              <a:rect l="0" t="0" r="r" b="b"/>
              <a:pathLst>
                <a:path w="55" h="58">
                  <a:moveTo>
                    <a:pt x="0" y="29"/>
                  </a:moveTo>
                  <a:lnTo>
                    <a:pt x="41" y="58"/>
                  </a:lnTo>
                  <a:lnTo>
                    <a:pt x="55" y="28"/>
                  </a:lnTo>
                  <a:lnTo>
                    <a:pt x="45" y="0"/>
                  </a:lnTo>
                  <a:lnTo>
                    <a:pt x="0" y="29"/>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547" name="Freeform 63"/>
            <p:cNvSpPr>
              <a:spLocks noChangeAspect="1"/>
            </p:cNvSpPr>
            <p:nvPr/>
          </p:nvSpPr>
          <p:spPr bwMode="gray">
            <a:xfrm>
              <a:off x="2816225" y="3894138"/>
              <a:ext cx="85725" cy="53975"/>
            </a:xfrm>
            <a:custGeom>
              <a:avLst/>
              <a:gdLst>
                <a:gd name="T0" fmla="*/ 0 w 117"/>
                <a:gd name="T1" fmla="*/ 0 h 66"/>
                <a:gd name="T2" fmla="*/ 0 w 117"/>
                <a:gd name="T3" fmla="*/ 66 h 66"/>
                <a:gd name="T4" fmla="*/ 117 w 117"/>
                <a:gd name="T5" fmla="*/ 46 h 66"/>
                <a:gd name="T6" fmla="*/ 66 w 117"/>
                <a:gd name="T7" fmla="*/ 8 h 66"/>
                <a:gd name="T8" fmla="*/ 0 w 117"/>
                <a:gd name="T9" fmla="*/ 0 h 66"/>
              </a:gdLst>
              <a:ahLst/>
              <a:cxnLst>
                <a:cxn ang="0">
                  <a:pos x="T0" y="T1"/>
                </a:cxn>
                <a:cxn ang="0">
                  <a:pos x="T2" y="T3"/>
                </a:cxn>
                <a:cxn ang="0">
                  <a:pos x="T4" y="T5"/>
                </a:cxn>
                <a:cxn ang="0">
                  <a:pos x="T6" y="T7"/>
                </a:cxn>
                <a:cxn ang="0">
                  <a:pos x="T8" y="T9"/>
                </a:cxn>
              </a:cxnLst>
              <a:rect l="0" t="0" r="r" b="b"/>
              <a:pathLst>
                <a:path w="117" h="66">
                  <a:moveTo>
                    <a:pt x="0" y="0"/>
                  </a:moveTo>
                  <a:lnTo>
                    <a:pt x="0" y="66"/>
                  </a:lnTo>
                  <a:lnTo>
                    <a:pt x="117" y="46"/>
                  </a:lnTo>
                  <a:lnTo>
                    <a:pt x="66" y="8"/>
                  </a:lnTo>
                  <a:lnTo>
                    <a:pt x="0" y="0"/>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548" name="Freeform 64"/>
            <p:cNvSpPr>
              <a:spLocks noChangeAspect="1"/>
            </p:cNvSpPr>
            <p:nvPr/>
          </p:nvSpPr>
          <p:spPr bwMode="gray">
            <a:xfrm>
              <a:off x="2584450" y="4429125"/>
              <a:ext cx="147638" cy="179388"/>
            </a:xfrm>
            <a:custGeom>
              <a:avLst/>
              <a:gdLst>
                <a:gd name="T0" fmla="*/ 0 w 193"/>
                <a:gd name="T1" fmla="*/ 82 h 215"/>
                <a:gd name="T2" fmla="*/ 1 w 193"/>
                <a:gd name="T3" fmla="*/ 125 h 215"/>
                <a:gd name="T4" fmla="*/ 37 w 193"/>
                <a:gd name="T5" fmla="*/ 136 h 215"/>
                <a:gd name="T6" fmla="*/ 17 w 193"/>
                <a:gd name="T7" fmla="*/ 170 h 215"/>
                <a:gd name="T8" fmla="*/ 12 w 193"/>
                <a:gd name="T9" fmla="*/ 206 h 215"/>
                <a:gd name="T10" fmla="*/ 58 w 193"/>
                <a:gd name="T11" fmla="*/ 215 h 215"/>
                <a:gd name="T12" fmla="*/ 98 w 193"/>
                <a:gd name="T13" fmla="*/ 156 h 215"/>
                <a:gd name="T14" fmla="*/ 176 w 193"/>
                <a:gd name="T15" fmla="*/ 108 h 215"/>
                <a:gd name="T16" fmla="*/ 193 w 193"/>
                <a:gd name="T17" fmla="*/ 52 h 215"/>
                <a:gd name="T18" fmla="*/ 120 w 193"/>
                <a:gd name="T19" fmla="*/ 41 h 215"/>
                <a:gd name="T20" fmla="*/ 69 w 193"/>
                <a:gd name="T21" fmla="*/ 0 h 215"/>
                <a:gd name="T22" fmla="*/ 25 w 193"/>
                <a:gd name="T23" fmla="*/ 21 h 215"/>
                <a:gd name="T24" fmla="*/ 0 w 193"/>
                <a:gd name="T25" fmla="*/ 82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3" h="215">
                  <a:moveTo>
                    <a:pt x="0" y="82"/>
                  </a:moveTo>
                  <a:lnTo>
                    <a:pt x="1" y="125"/>
                  </a:lnTo>
                  <a:lnTo>
                    <a:pt x="37" y="136"/>
                  </a:lnTo>
                  <a:lnTo>
                    <a:pt x="17" y="170"/>
                  </a:lnTo>
                  <a:lnTo>
                    <a:pt x="12" y="206"/>
                  </a:lnTo>
                  <a:lnTo>
                    <a:pt x="58" y="215"/>
                  </a:lnTo>
                  <a:lnTo>
                    <a:pt x="98" y="156"/>
                  </a:lnTo>
                  <a:lnTo>
                    <a:pt x="176" y="108"/>
                  </a:lnTo>
                  <a:lnTo>
                    <a:pt x="193" y="52"/>
                  </a:lnTo>
                  <a:lnTo>
                    <a:pt x="120" y="41"/>
                  </a:lnTo>
                  <a:lnTo>
                    <a:pt x="69" y="0"/>
                  </a:lnTo>
                  <a:lnTo>
                    <a:pt x="25" y="21"/>
                  </a:lnTo>
                  <a:lnTo>
                    <a:pt x="0" y="82"/>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549" name="Freeform 65"/>
            <p:cNvSpPr>
              <a:spLocks noChangeAspect="1"/>
            </p:cNvSpPr>
            <p:nvPr/>
          </p:nvSpPr>
          <p:spPr bwMode="gray">
            <a:xfrm>
              <a:off x="2344738" y="4051300"/>
              <a:ext cx="61912" cy="31750"/>
            </a:xfrm>
            <a:custGeom>
              <a:avLst/>
              <a:gdLst>
                <a:gd name="T0" fmla="*/ 0 w 81"/>
                <a:gd name="T1" fmla="*/ 27 h 36"/>
                <a:gd name="T2" fmla="*/ 24 w 81"/>
                <a:gd name="T3" fmla="*/ 0 h 36"/>
                <a:gd name="T4" fmla="*/ 81 w 81"/>
                <a:gd name="T5" fmla="*/ 36 h 36"/>
                <a:gd name="T6" fmla="*/ 0 w 81"/>
                <a:gd name="T7" fmla="*/ 27 h 36"/>
              </a:gdLst>
              <a:ahLst/>
              <a:cxnLst>
                <a:cxn ang="0">
                  <a:pos x="T0" y="T1"/>
                </a:cxn>
                <a:cxn ang="0">
                  <a:pos x="T2" y="T3"/>
                </a:cxn>
                <a:cxn ang="0">
                  <a:pos x="T4" y="T5"/>
                </a:cxn>
                <a:cxn ang="0">
                  <a:pos x="T6" y="T7"/>
                </a:cxn>
              </a:cxnLst>
              <a:rect l="0" t="0" r="r" b="b"/>
              <a:pathLst>
                <a:path w="81" h="36">
                  <a:moveTo>
                    <a:pt x="0" y="27"/>
                  </a:moveTo>
                  <a:lnTo>
                    <a:pt x="24" y="0"/>
                  </a:lnTo>
                  <a:lnTo>
                    <a:pt x="81" y="36"/>
                  </a:lnTo>
                  <a:lnTo>
                    <a:pt x="0" y="27"/>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550" name="Freeform 66"/>
            <p:cNvSpPr>
              <a:spLocks noChangeAspect="1"/>
            </p:cNvSpPr>
            <p:nvPr/>
          </p:nvSpPr>
          <p:spPr bwMode="gray">
            <a:xfrm>
              <a:off x="3101975" y="6081713"/>
              <a:ext cx="41275" cy="22225"/>
            </a:xfrm>
            <a:custGeom>
              <a:avLst/>
              <a:gdLst>
                <a:gd name="T0" fmla="*/ 0 w 53"/>
                <a:gd name="T1" fmla="*/ 30 h 30"/>
                <a:gd name="T2" fmla="*/ 32 w 53"/>
                <a:gd name="T3" fmla="*/ 14 h 30"/>
                <a:gd name="T4" fmla="*/ 16 w 53"/>
                <a:gd name="T5" fmla="*/ 0 h 30"/>
                <a:gd name="T6" fmla="*/ 53 w 53"/>
                <a:gd name="T7" fmla="*/ 3 h 30"/>
                <a:gd name="T8" fmla="*/ 0 w 53"/>
                <a:gd name="T9" fmla="*/ 30 h 30"/>
              </a:gdLst>
              <a:ahLst/>
              <a:cxnLst>
                <a:cxn ang="0">
                  <a:pos x="T0" y="T1"/>
                </a:cxn>
                <a:cxn ang="0">
                  <a:pos x="T2" y="T3"/>
                </a:cxn>
                <a:cxn ang="0">
                  <a:pos x="T4" y="T5"/>
                </a:cxn>
                <a:cxn ang="0">
                  <a:pos x="T6" y="T7"/>
                </a:cxn>
                <a:cxn ang="0">
                  <a:pos x="T8" y="T9"/>
                </a:cxn>
              </a:cxnLst>
              <a:rect l="0" t="0" r="r" b="b"/>
              <a:pathLst>
                <a:path w="53" h="30">
                  <a:moveTo>
                    <a:pt x="0" y="30"/>
                  </a:moveTo>
                  <a:lnTo>
                    <a:pt x="32" y="14"/>
                  </a:lnTo>
                  <a:lnTo>
                    <a:pt x="16" y="0"/>
                  </a:lnTo>
                  <a:lnTo>
                    <a:pt x="53" y="3"/>
                  </a:lnTo>
                  <a:lnTo>
                    <a:pt x="0" y="30"/>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551" name="Freeform 67"/>
            <p:cNvSpPr>
              <a:spLocks noChangeAspect="1"/>
            </p:cNvSpPr>
            <p:nvPr/>
          </p:nvSpPr>
          <p:spPr bwMode="gray">
            <a:xfrm>
              <a:off x="3133725" y="6073775"/>
              <a:ext cx="47625" cy="33338"/>
            </a:xfrm>
            <a:custGeom>
              <a:avLst/>
              <a:gdLst>
                <a:gd name="T0" fmla="*/ 0 w 63"/>
                <a:gd name="T1" fmla="*/ 37 h 37"/>
                <a:gd name="T2" fmla="*/ 28 w 63"/>
                <a:gd name="T3" fmla="*/ 0 h 37"/>
                <a:gd name="T4" fmla="*/ 63 w 63"/>
                <a:gd name="T5" fmla="*/ 14 h 37"/>
                <a:gd name="T6" fmla="*/ 0 w 63"/>
                <a:gd name="T7" fmla="*/ 37 h 37"/>
              </a:gdLst>
              <a:ahLst/>
              <a:cxnLst>
                <a:cxn ang="0">
                  <a:pos x="T0" y="T1"/>
                </a:cxn>
                <a:cxn ang="0">
                  <a:pos x="T2" y="T3"/>
                </a:cxn>
                <a:cxn ang="0">
                  <a:pos x="T4" y="T5"/>
                </a:cxn>
                <a:cxn ang="0">
                  <a:pos x="T6" y="T7"/>
                </a:cxn>
              </a:cxnLst>
              <a:rect l="0" t="0" r="r" b="b"/>
              <a:pathLst>
                <a:path w="63" h="37">
                  <a:moveTo>
                    <a:pt x="0" y="37"/>
                  </a:moveTo>
                  <a:lnTo>
                    <a:pt x="28" y="0"/>
                  </a:lnTo>
                  <a:lnTo>
                    <a:pt x="63" y="14"/>
                  </a:lnTo>
                  <a:lnTo>
                    <a:pt x="0" y="37"/>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552" name="Freeform 68"/>
            <p:cNvSpPr>
              <a:spLocks noChangeAspect="1"/>
            </p:cNvSpPr>
            <p:nvPr/>
          </p:nvSpPr>
          <p:spPr bwMode="gray">
            <a:xfrm>
              <a:off x="5214938" y="2046288"/>
              <a:ext cx="279400" cy="469900"/>
            </a:xfrm>
            <a:custGeom>
              <a:avLst/>
              <a:gdLst>
                <a:gd name="T0" fmla="*/ 0 w 378"/>
                <a:gd name="T1" fmla="*/ 58 h 567"/>
                <a:gd name="T2" fmla="*/ 25 w 378"/>
                <a:gd name="T3" fmla="*/ 41 h 567"/>
                <a:gd name="T4" fmla="*/ 65 w 378"/>
                <a:gd name="T5" fmla="*/ 75 h 567"/>
                <a:gd name="T6" fmla="*/ 137 w 378"/>
                <a:gd name="T7" fmla="*/ 82 h 567"/>
                <a:gd name="T8" fmla="*/ 179 w 378"/>
                <a:gd name="T9" fmla="*/ 60 h 567"/>
                <a:gd name="T10" fmla="*/ 191 w 378"/>
                <a:gd name="T11" fmla="*/ 13 h 567"/>
                <a:gd name="T12" fmla="*/ 259 w 378"/>
                <a:gd name="T13" fmla="*/ 0 h 567"/>
                <a:gd name="T14" fmla="*/ 296 w 378"/>
                <a:gd name="T15" fmla="*/ 18 h 567"/>
                <a:gd name="T16" fmla="*/ 292 w 378"/>
                <a:gd name="T17" fmla="*/ 58 h 567"/>
                <a:gd name="T18" fmla="*/ 278 w 378"/>
                <a:gd name="T19" fmla="*/ 99 h 567"/>
                <a:gd name="T20" fmla="*/ 327 w 378"/>
                <a:gd name="T21" fmla="*/ 148 h 567"/>
                <a:gd name="T22" fmla="*/ 297 w 378"/>
                <a:gd name="T23" fmla="*/ 183 h 567"/>
                <a:gd name="T24" fmla="*/ 333 w 378"/>
                <a:gd name="T25" fmla="*/ 245 h 567"/>
                <a:gd name="T26" fmla="*/ 319 w 378"/>
                <a:gd name="T27" fmla="*/ 302 h 567"/>
                <a:gd name="T28" fmla="*/ 378 w 378"/>
                <a:gd name="T29" fmla="*/ 420 h 567"/>
                <a:gd name="T30" fmla="*/ 245 w 378"/>
                <a:gd name="T31" fmla="*/ 532 h 567"/>
                <a:gd name="T32" fmla="*/ 85 w 378"/>
                <a:gd name="T33" fmla="*/ 567 h 567"/>
                <a:gd name="T34" fmla="*/ 76 w 378"/>
                <a:gd name="T35" fmla="*/ 545 h 567"/>
                <a:gd name="T36" fmla="*/ 25 w 378"/>
                <a:gd name="T37" fmla="*/ 527 h 567"/>
                <a:gd name="T38" fmla="*/ 17 w 378"/>
                <a:gd name="T39" fmla="*/ 418 h 567"/>
                <a:gd name="T40" fmla="*/ 170 w 378"/>
                <a:gd name="T41" fmla="*/ 297 h 567"/>
                <a:gd name="T42" fmla="*/ 120 w 378"/>
                <a:gd name="T43" fmla="*/ 238 h 567"/>
                <a:gd name="T44" fmla="*/ 102 w 378"/>
                <a:gd name="T45" fmla="*/ 119 h 567"/>
                <a:gd name="T46" fmla="*/ 0 w 378"/>
                <a:gd name="T47" fmla="*/ 58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8" h="567">
                  <a:moveTo>
                    <a:pt x="0" y="58"/>
                  </a:moveTo>
                  <a:lnTo>
                    <a:pt x="25" y="41"/>
                  </a:lnTo>
                  <a:lnTo>
                    <a:pt x="65" y="75"/>
                  </a:lnTo>
                  <a:lnTo>
                    <a:pt x="137" y="82"/>
                  </a:lnTo>
                  <a:lnTo>
                    <a:pt x="179" y="60"/>
                  </a:lnTo>
                  <a:lnTo>
                    <a:pt x="191" y="13"/>
                  </a:lnTo>
                  <a:lnTo>
                    <a:pt x="259" y="0"/>
                  </a:lnTo>
                  <a:lnTo>
                    <a:pt x="296" y="18"/>
                  </a:lnTo>
                  <a:lnTo>
                    <a:pt x="292" y="58"/>
                  </a:lnTo>
                  <a:lnTo>
                    <a:pt x="278" y="99"/>
                  </a:lnTo>
                  <a:lnTo>
                    <a:pt x="327" y="148"/>
                  </a:lnTo>
                  <a:lnTo>
                    <a:pt x="297" y="183"/>
                  </a:lnTo>
                  <a:lnTo>
                    <a:pt x="333" y="245"/>
                  </a:lnTo>
                  <a:lnTo>
                    <a:pt x="319" y="302"/>
                  </a:lnTo>
                  <a:lnTo>
                    <a:pt x="378" y="420"/>
                  </a:lnTo>
                  <a:lnTo>
                    <a:pt x="245" y="532"/>
                  </a:lnTo>
                  <a:lnTo>
                    <a:pt x="85" y="567"/>
                  </a:lnTo>
                  <a:lnTo>
                    <a:pt x="76" y="545"/>
                  </a:lnTo>
                  <a:lnTo>
                    <a:pt x="25" y="527"/>
                  </a:lnTo>
                  <a:lnTo>
                    <a:pt x="17" y="418"/>
                  </a:lnTo>
                  <a:lnTo>
                    <a:pt x="170" y="297"/>
                  </a:lnTo>
                  <a:lnTo>
                    <a:pt x="120" y="238"/>
                  </a:lnTo>
                  <a:lnTo>
                    <a:pt x="102" y="119"/>
                  </a:lnTo>
                  <a:lnTo>
                    <a:pt x="0" y="58"/>
                  </a:lnTo>
                  <a:close/>
                </a:path>
              </a:pathLst>
            </a:custGeom>
            <a:solidFill>
              <a:schemeClr val="bg2">
                <a:lumMod val="65000"/>
              </a:schemeClr>
            </a:solid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553" name="Freeform 69"/>
            <p:cNvSpPr>
              <a:spLocks noChangeAspect="1"/>
            </p:cNvSpPr>
            <p:nvPr/>
          </p:nvSpPr>
          <p:spPr bwMode="gray">
            <a:xfrm>
              <a:off x="4562475" y="2865438"/>
              <a:ext cx="327025" cy="315912"/>
            </a:xfrm>
            <a:custGeom>
              <a:avLst/>
              <a:gdLst>
                <a:gd name="T0" fmla="*/ 0 w 438"/>
                <a:gd name="T1" fmla="*/ 117 h 380"/>
                <a:gd name="T2" fmla="*/ 15 w 438"/>
                <a:gd name="T3" fmla="*/ 150 h 380"/>
                <a:gd name="T4" fmla="*/ 105 w 438"/>
                <a:gd name="T5" fmla="*/ 173 h 380"/>
                <a:gd name="T6" fmla="*/ 91 w 438"/>
                <a:gd name="T7" fmla="*/ 191 h 380"/>
                <a:gd name="T8" fmla="*/ 124 w 438"/>
                <a:gd name="T9" fmla="*/ 216 h 380"/>
                <a:gd name="T10" fmla="*/ 138 w 438"/>
                <a:gd name="T11" fmla="*/ 258 h 380"/>
                <a:gd name="T12" fmla="*/ 99 w 438"/>
                <a:gd name="T13" fmla="*/ 338 h 380"/>
                <a:gd name="T14" fmla="*/ 208 w 438"/>
                <a:gd name="T15" fmla="*/ 370 h 380"/>
                <a:gd name="T16" fmla="*/ 219 w 438"/>
                <a:gd name="T17" fmla="*/ 373 h 380"/>
                <a:gd name="T18" fmla="*/ 270 w 438"/>
                <a:gd name="T19" fmla="*/ 380 h 380"/>
                <a:gd name="T20" fmla="*/ 270 w 438"/>
                <a:gd name="T21" fmla="*/ 348 h 380"/>
                <a:gd name="T22" fmla="*/ 300 w 438"/>
                <a:gd name="T23" fmla="*/ 331 h 380"/>
                <a:gd name="T24" fmla="*/ 372 w 438"/>
                <a:gd name="T25" fmla="*/ 351 h 380"/>
                <a:gd name="T26" fmla="*/ 418 w 438"/>
                <a:gd name="T27" fmla="*/ 320 h 380"/>
                <a:gd name="T28" fmla="*/ 390 w 438"/>
                <a:gd name="T29" fmla="*/ 273 h 380"/>
                <a:gd name="T30" fmla="*/ 401 w 438"/>
                <a:gd name="T31" fmla="*/ 229 h 380"/>
                <a:gd name="T32" fmla="*/ 367 w 438"/>
                <a:gd name="T33" fmla="*/ 205 h 380"/>
                <a:gd name="T34" fmla="*/ 418 w 438"/>
                <a:gd name="T35" fmla="*/ 153 h 380"/>
                <a:gd name="T36" fmla="*/ 438 w 438"/>
                <a:gd name="T37" fmla="*/ 97 h 380"/>
                <a:gd name="T38" fmla="*/ 373 w 438"/>
                <a:gd name="T39" fmla="*/ 73 h 380"/>
                <a:gd name="T40" fmla="*/ 356 w 438"/>
                <a:gd name="T41" fmla="*/ 66 h 380"/>
                <a:gd name="T42" fmla="*/ 257 w 438"/>
                <a:gd name="T43" fmla="*/ 0 h 380"/>
                <a:gd name="T44" fmla="*/ 223 w 438"/>
                <a:gd name="T45" fmla="*/ 13 h 380"/>
                <a:gd name="T46" fmla="*/ 182 w 438"/>
                <a:gd name="T47" fmla="*/ 75 h 380"/>
                <a:gd name="T48" fmla="*/ 98 w 438"/>
                <a:gd name="T49" fmla="*/ 64 h 380"/>
                <a:gd name="T50" fmla="*/ 110 w 438"/>
                <a:gd name="T51" fmla="*/ 114 h 380"/>
                <a:gd name="T52" fmla="*/ 0 w 438"/>
                <a:gd name="T53" fmla="*/ 117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8" h="380">
                  <a:moveTo>
                    <a:pt x="0" y="117"/>
                  </a:moveTo>
                  <a:lnTo>
                    <a:pt x="15" y="150"/>
                  </a:lnTo>
                  <a:lnTo>
                    <a:pt x="105" y="173"/>
                  </a:lnTo>
                  <a:lnTo>
                    <a:pt x="91" y="191"/>
                  </a:lnTo>
                  <a:lnTo>
                    <a:pt x="124" y="216"/>
                  </a:lnTo>
                  <a:lnTo>
                    <a:pt x="138" y="258"/>
                  </a:lnTo>
                  <a:lnTo>
                    <a:pt x="99" y="338"/>
                  </a:lnTo>
                  <a:lnTo>
                    <a:pt x="208" y="370"/>
                  </a:lnTo>
                  <a:lnTo>
                    <a:pt x="219" y="373"/>
                  </a:lnTo>
                  <a:lnTo>
                    <a:pt x="270" y="380"/>
                  </a:lnTo>
                  <a:lnTo>
                    <a:pt x="270" y="348"/>
                  </a:lnTo>
                  <a:lnTo>
                    <a:pt x="300" y="331"/>
                  </a:lnTo>
                  <a:lnTo>
                    <a:pt x="372" y="351"/>
                  </a:lnTo>
                  <a:lnTo>
                    <a:pt x="418" y="320"/>
                  </a:lnTo>
                  <a:lnTo>
                    <a:pt x="390" y="273"/>
                  </a:lnTo>
                  <a:lnTo>
                    <a:pt x="401" y="229"/>
                  </a:lnTo>
                  <a:lnTo>
                    <a:pt x="367" y="205"/>
                  </a:lnTo>
                  <a:lnTo>
                    <a:pt x="418" y="153"/>
                  </a:lnTo>
                  <a:lnTo>
                    <a:pt x="438" y="97"/>
                  </a:lnTo>
                  <a:lnTo>
                    <a:pt x="373" y="73"/>
                  </a:lnTo>
                  <a:lnTo>
                    <a:pt x="356" y="66"/>
                  </a:lnTo>
                  <a:lnTo>
                    <a:pt x="257" y="0"/>
                  </a:lnTo>
                  <a:lnTo>
                    <a:pt x="223" y="13"/>
                  </a:lnTo>
                  <a:lnTo>
                    <a:pt x="182" y="75"/>
                  </a:lnTo>
                  <a:lnTo>
                    <a:pt x="98" y="64"/>
                  </a:lnTo>
                  <a:lnTo>
                    <a:pt x="110" y="114"/>
                  </a:lnTo>
                  <a:lnTo>
                    <a:pt x="0" y="117"/>
                  </a:lnTo>
                  <a:close/>
                </a:path>
              </a:pathLst>
            </a:custGeom>
            <a:solidFill>
              <a:schemeClr val="bg2">
                <a:lumMod val="65000"/>
              </a:schemeClr>
            </a:solid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554" name="Freeform 70"/>
            <p:cNvSpPr>
              <a:spLocks noChangeAspect="1"/>
            </p:cNvSpPr>
            <p:nvPr/>
          </p:nvSpPr>
          <p:spPr bwMode="gray">
            <a:xfrm>
              <a:off x="4902200" y="3157538"/>
              <a:ext cx="19050" cy="60325"/>
            </a:xfrm>
            <a:custGeom>
              <a:avLst/>
              <a:gdLst>
                <a:gd name="T0" fmla="*/ 0 w 27"/>
                <a:gd name="T1" fmla="*/ 36 h 71"/>
                <a:gd name="T2" fmla="*/ 25 w 27"/>
                <a:gd name="T3" fmla="*/ 71 h 71"/>
                <a:gd name="T4" fmla="*/ 27 w 27"/>
                <a:gd name="T5" fmla="*/ 0 h 71"/>
                <a:gd name="T6" fmla="*/ 0 w 27"/>
                <a:gd name="T7" fmla="*/ 36 h 71"/>
              </a:gdLst>
              <a:ahLst/>
              <a:cxnLst>
                <a:cxn ang="0">
                  <a:pos x="T0" y="T1"/>
                </a:cxn>
                <a:cxn ang="0">
                  <a:pos x="T2" y="T3"/>
                </a:cxn>
                <a:cxn ang="0">
                  <a:pos x="T4" y="T5"/>
                </a:cxn>
                <a:cxn ang="0">
                  <a:pos x="T6" y="T7"/>
                </a:cxn>
              </a:cxnLst>
              <a:rect l="0" t="0" r="r" b="b"/>
              <a:pathLst>
                <a:path w="27" h="71">
                  <a:moveTo>
                    <a:pt x="0" y="36"/>
                  </a:moveTo>
                  <a:lnTo>
                    <a:pt x="25" y="71"/>
                  </a:lnTo>
                  <a:lnTo>
                    <a:pt x="27" y="0"/>
                  </a:lnTo>
                  <a:lnTo>
                    <a:pt x="0" y="36"/>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555" name="Freeform 71"/>
            <p:cNvSpPr>
              <a:spLocks noChangeAspect="1"/>
            </p:cNvSpPr>
            <p:nvPr/>
          </p:nvSpPr>
          <p:spPr bwMode="gray">
            <a:xfrm>
              <a:off x="3270250" y="4308475"/>
              <a:ext cx="76200" cy="100013"/>
            </a:xfrm>
            <a:custGeom>
              <a:avLst/>
              <a:gdLst>
                <a:gd name="T0" fmla="*/ 0 w 101"/>
                <a:gd name="T1" fmla="*/ 114 h 119"/>
                <a:gd name="T2" fmla="*/ 15 w 101"/>
                <a:gd name="T3" fmla="*/ 0 h 119"/>
                <a:gd name="T4" fmla="*/ 101 w 101"/>
                <a:gd name="T5" fmla="*/ 51 h 119"/>
                <a:gd name="T6" fmla="*/ 49 w 101"/>
                <a:gd name="T7" fmla="*/ 119 h 119"/>
                <a:gd name="T8" fmla="*/ 0 w 101"/>
                <a:gd name="T9" fmla="*/ 114 h 119"/>
              </a:gdLst>
              <a:ahLst/>
              <a:cxnLst>
                <a:cxn ang="0">
                  <a:pos x="T0" y="T1"/>
                </a:cxn>
                <a:cxn ang="0">
                  <a:pos x="T2" y="T3"/>
                </a:cxn>
                <a:cxn ang="0">
                  <a:pos x="T4" y="T5"/>
                </a:cxn>
                <a:cxn ang="0">
                  <a:pos x="T6" y="T7"/>
                </a:cxn>
                <a:cxn ang="0">
                  <a:pos x="T8" y="T9"/>
                </a:cxn>
              </a:cxnLst>
              <a:rect l="0" t="0" r="r" b="b"/>
              <a:pathLst>
                <a:path w="101" h="119">
                  <a:moveTo>
                    <a:pt x="0" y="114"/>
                  </a:moveTo>
                  <a:lnTo>
                    <a:pt x="15" y="0"/>
                  </a:lnTo>
                  <a:lnTo>
                    <a:pt x="101" y="51"/>
                  </a:lnTo>
                  <a:lnTo>
                    <a:pt x="49" y="119"/>
                  </a:lnTo>
                  <a:lnTo>
                    <a:pt x="0" y="114"/>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556" name="Freeform 72"/>
            <p:cNvSpPr>
              <a:spLocks noChangeAspect="1"/>
            </p:cNvSpPr>
            <p:nvPr/>
          </p:nvSpPr>
          <p:spPr bwMode="gray">
            <a:xfrm>
              <a:off x="4832350" y="2720975"/>
              <a:ext cx="225425" cy="279400"/>
            </a:xfrm>
            <a:custGeom>
              <a:avLst/>
              <a:gdLst>
                <a:gd name="T0" fmla="*/ 0 w 302"/>
                <a:gd name="T1" fmla="*/ 138 h 335"/>
                <a:gd name="T2" fmla="*/ 2 w 302"/>
                <a:gd name="T3" fmla="*/ 192 h 335"/>
                <a:gd name="T4" fmla="*/ 4 w 302"/>
                <a:gd name="T5" fmla="*/ 217 h 335"/>
                <a:gd name="T6" fmla="*/ 8 w 302"/>
                <a:gd name="T7" fmla="*/ 247 h 335"/>
                <a:gd name="T8" fmla="*/ 73 w 302"/>
                <a:gd name="T9" fmla="*/ 271 h 335"/>
                <a:gd name="T10" fmla="*/ 53 w 302"/>
                <a:gd name="T11" fmla="*/ 327 h 335"/>
                <a:gd name="T12" fmla="*/ 121 w 302"/>
                <a:gd name="T13" fmla="*/ 335 h 335"/>
                <a:gd name="T14" fmla="*/ 237 w 302"/>
                <a:gd name="T15" fmla="*/ 333 h 335"/>
                <a:gd name="T16" fmla="*/ 269 w 302"/>
                <a:gd name="T17" fmla="*/ 280 h 335"/>
                <a:gd name="T18" fmla="*/ 206 w 302"/>
                <a:gd name="T19" fmla="*/ 210 h 335"/>
                <a:gd name="T20" fmla="*/ 282 w 302"/>
                <a:gd name="T21" fmla="*/ 173 h 335"/>
                <a:gd name="T22" fmla="*/ 302 w 302"/>
                <a:gd name="T23" fmla="*/ 184 h 335"/>
                <a:gd name="T24" fmla="*/ 282 w 302"/>
                <a:gd name="T25" fmla="*/ 51 h 335"/>
                <a:gd name="T26" fmla="*/ 226 w 302"/>
                <a:gd name="T27" fmla="*/ 18 h 335"/>
                <a:gd name="T28" fmla="*/ 165 w 302"/>
                <a:gd name="T29" fmla="*/ 40 h 335"/>
                <a:gd name="T30" fmla="*/ 173 w 302"/>
                <a:gd name="T31" fmla="*/ 25 h 335"/>
                <a:gd name="T32" fmla="*/ 121 w 302"/>
                <a:gd name="T33" fmla="*/ 0 h 335"/>
                <a:gd name="T34" fmla="*/ 93 w 302"/>
                <a:gd name="T35" fmla="*/ 0 h 335"/>
                <a:gd name="T36" fmla="*/ 91 w 302"/>
                <a:gd name="T37" fmla="*/ 73 h 335"/>
                <a:gd name="T38" fmla="*/ 60 w 302"/>
                <a:gd name="T39" fmla="*/ 53 h 335"/>
                <a:gd name="T40" fmla="*/ 41 w 302"/>
                <a:gd name="T41" fmla="*/ 77 h 335"/>
                <a:gd name="T42" fmla="*/ 36 w 302"/>
                <a:gd name="T43" fmla="*/ 121 h 335"/>
                <a:gd name="T44" fmla="*/ 0 w 302"/>
                <a:gd name="T45" fmla="*/ 138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2" h="335">
                  <a:moveTo>
                    <a:pt x="0" y="138"/>
                  </a:moveTo>
                  <a:lnTo>
                    <a:pt x="2" y="192"/>
                  </a:lnTo>
                  <a:lnTo>
                    <a:pt x="4" y="217"/>
                  </a:lnTo>
                  <a:lnTo>
                    <a:pt x="8" y="247"/>
                  </a:lnTo>
                  <a:lnTo>
                    <a:pt x="73" y="271"/>
                  </a:lnTo>
                  <a:lnTo>
                    <a:pt x="53" y="327"/>
                  </a:lnTo>
                  <a:lnTo>
                    <a:pt x="121" y="335"/>
                  </a:lnTo>
                  <a:lnTo>
                    <a:pt x="237" y="333"/>
                  </a:lnTo>
                  <a:lnTo>
                    <a:pt x="269" y="280"/>
                  </a:lnTo>
                  <a:lnTo>
                    <a:pt x="206" y="210"/>
                  </a:lnTo>
                  <a:lnTo>
                    <a:pt x="282" y="173"/>
                  </a:lnTo>
                  <a:lnTo>
                    <a:pt x="302" y="184"/>
                  </a:lnTo>
                  <a:lnTo>
                    <a:pt x="282" y="51"/>
                  </a:lnTo>
                  <a:lnTo>
                    <a:pt x="226" y="18"/>
                  </a:lnTo>
                  <a:lnTo>
                    <a:pt x="165" y="40"/>
                  </a:lnTo>
                  <a:lnTo>
                    <a:pt x="173" y="25"/>
                  </a:lnTo>
                  <a:lnTo>
                    <a:pt x="121" y="0"/>
                  </a:lnTo>
                  <a:lnTo>
                    <a:pt x="93" y="0"/>
                  </a:lnTo>
                  <a:lnTo>
                    <a:pt x="91" y="73"/>
                  </a:lnTo>
                  <a:lnTo>
                    <a:pt x="60" y="53"/>
                  </a:lnTo>
                  <a:lnTo>
                    <a:pt x="41" y="77"/>
                  </a:lnTo>
                  <a:lnTo>
                    <a:pt x="36" y="121"/>
                  </a:lnTo>
                  <a:lnTo>
                    <a:pt x="0" y="138"/>
                  </a:lnTo>
                  <a:close/>
                </a:path>
              </a:pathLst>
            </a:custGeom>
            <a:solidFill>
              <a:schemeClr val="bg2">
                <a:lumMod val="65000"/>
              </a:schemeClr>
            </a:solid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557" name="Freeform 73"/>
            <p:cNvSpPr>
              <a:spLocks noChangeAspect="1"/>
            </p:cNvSpPr>
            <p:nvPr/>
          </p:nvSpPr>
          <p:spPr bwMode="gray">
            <a:xfrm>
              <a:off x="5200650" y="3201988"/>
              <a:ext cx="165100" cy="179387"/>
            </a:xfrm>
            <a:custGeom>
              <a:avLst/>
              <a:gdLst>
                <a:gd name="T0" fmla="*/ 0 w 216"/>
                <a:gd name="T1" fmla="*/ 87 h 216"/>
                <a:gd name="T2" fmla="*/ 29 w 216"/>
                <a:gd name="T3" fmla="*/ 38 h 216"/>
                <a:gd name="T4" fmla="*/ 98 w 216"/>
                <a:gd name="T5" fmla="*/ 19 h 216"/>
                <a:gd name="T6" fmla="*/ 183 w 216"/>
                <a:gd name="T7" fmla="*/ 21 h 216"/>
                <a:gd name="T8" fmla="*/ 216 w 216"/>
                <a:gd name="T9" fmla="*/ 0 h 216"/>
                <a:gd name="T10" fmla="*/ 205 w 216"/>
                <a:gd name="T11" fmla="*/ 45 h 216"/>
                <a:gd name="T12" fmla="*/ 146 w 216"/>
                <a:gd name="T13" fmla="*/ 35 h 216"/>
                <a:gd name="T14" fmla="*/ 116 w 216"/>
                <a:gd name="T15" fmla="*/ 73 h 216"/>
                <a:gd name="T16" fmla="*/ 85 w 216"/>
                <a:gd name="T17" fmla="*/ 52 h 216"/>
                <a:gd name="T18" fmla="*/ 107 w 216"/>
                <a:gd name="T19" fmla="*/ 110 h 216"/>
                <a:gd name="T20" fmla="*/ 79 w 216"/>
                <a:gd name="T21" fmla="*/ 121 h 216"/>
                <a:gd name="T22" fmla="*/ 133 w 216"/>
                <a:gd name="T23" fmla="*/ 145 h 216"/>
                <a:gd name="T24" fmla="*/ 133 w 216"/>
                <a:gd name="T25" fmla="*/ 169 h 216"/>
                <a:gd name="T26" fmla="*/ 89 w 216"/>
                <a:gd name="T27" fmla="*/ 175 h 216"/>
                <a:gd name="T28" fmla="*/ 104 w 216"/>
                <a:gd name="T29" fmla="*/ 216 h 216"/>
                <a:gd name="T30" fmla="*/ 51 w 216"/>
                <a:gd name="T31" fmla="*/ 203 h 216"/>
                <a:gd name="T32" fmla="*/ 35 w 216"/>
                <a:gd name="T33" fmla="*/ 164 h 216"/>
                <a:gd name="T34" fmla="*/ 105 w 216"/>
                <a:gd name="T35" fmla="*/ 148 h 216"/>
                <a:gd name="T36" fmla="*/ 35 w 216"/>
                <a:gd name="T37" fmla="*/ 142 h 216"/>
                <a:gd name="T38" fmla="*/ 0 w 216"/>
                <a:gd name="T39" fmla="*/ 87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6" h="216">
                  <a:moveTo>
                    <a:pt x="0" y="87"/>
                  </a:moveTo>
                  <a:lnTo>
                    <a:pt x="29" y="38"/>
                  </a:lnTo>
                  <a:lnTo>
                    <a:pt x="98" y="19"/>
                  </a:lnTo>
                  <a:lnTo>
                    <a:pt x="183" y="21"/>
                  </a:lnTo>
                  <a:lnTo>
                    <a:pt x="216" y="0"/>
                  </a:lnTo>
                  <a:lnTo>
                    <a:pt x="205" y="45"/>
                  </a:lnTo>
                  <a:lnTo>
                    <a:pt x="146" y="35"/>
                  </a:lnTo>
                  <a:lnTo>
                    <a:pt x="116" y="73"/>
                  </a:lnTo>
                  <a:lnTo>
                    <a:pt x="85" y="52"/>
                  </a:lnTo>
                  <a:lnTo>
                    <a:pt x="107" y="110"/>
                  </a:lnTo>
                  <a:lnTo>
                    <a:pt x="79" y="121"/>
                  </a:lnTo>
                  <a:lnTo>
                    <a:pt x="133" y="145"/>
                  </a:lnTo>
                  <a:lnTo>
                    <a:pt x="133" y="169"/>
                  </a:lnTo>
                  <a:lnTo>
                    <a:pt x="89" y="175"/>
                  </a:lnTo>
                  <a:lnTo>
                    <a:pt x="104" y="216"/>
                  </a:lnTo>
                  <a:lnTo>
                    <a:pt x="51" y="203"/>
                  </a:lnTo>
                  <a:lnTo>
                    <a:pt x="35" y="164"/>
                  </a:lnTo>
                  <a:lnTo>
                    <a:pt x="105" y="148"/>
                  </a:lnTo>
                  <a:lnTo>
                    <a:pt x="35" y="142"/>
                  </a:lnTo>
                  <a:lnTo>
                    <a:pt x="0" y="87"/>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558" name="Freeform 74"/>
            <p:cNvSpPr>
              <a:spLocks noChangeAspect="1"/>
            </p:cNvSpPr>
            <p:nvPr/>
          </p:nvSpPr>
          <p:spPr bwMode="gray">
            <a:xfrm>
              <a:off x="5291138" y="3411538"/>
              <a:ext cx="74612" cy="9525"/>
            </a:xfrm>
            <a:custGeom>
              <a:avLst/>
              <a:gdLst>
                <a:gd name="T0" fmla="*/ 0 w 101"/>
                <a:gd name="T1" fmla="*/ 14 h 14"/>
                <a:gd name="T2" fmla="*/ 8 w 101"/>
                <a:gd name="T3" fmla="*/ 0 h 14"/>
                <a:gd name="T4" fmla="*/ 101 w 101"/>
                <a:gd name="T5" fmla="*/ 14 h 14"/>
                <a:gd name="T6" fmla="*/ 33 w 101"/>
                <a:gd name="T7" fmla="*/ 14 h 14"/>
                <a:gd name="T8" fmla="*/ 0 w 101"/>
                <a:gd name="T9" fmla="*/ 14 h 14"/>
              </a:gdLst>
              <a:ahLst/>
              <a:cxnLst>
                <a:cxn ang="0">
                  <a:pos x="T0" y="T1"/>
                </a:cxn>
                <a:cxn ang="0">
                  <a:pos x="T2" y="T3"/>
                </a:cxn>
                <a:cxn ang="0">
                  <a:pos x="T4" y="T5"/>
                </a:cxn>
                <a:cxn ang="0">
                  <a:pos x="T6" y="T7"/>
                </a:cxn>
                <a:cxn ang="0">
                  <a:pos x="T8" y="T9"/>
                </a:cxn>
              </a:cxnLst>
              <a:rect l="0" t="0" r="r" b="b"/>
              <a:pathLst>
                <a:path w="101" h="14">
                  <a:moveTo>
                    <a:pt x="0" y="14"/>
                  </a:moveTo>
                  <a:lnTo>
                    <a:pt x="8" y="0"/>
                  </a:lnTo>
                  <a:lnTo>
                    <a:pt x="101" y="14"/>
                  </a:lnTo>
                  <a:lnTo>
                    <a:pt x="33" y="14"/>
                  </a:lnTo>
                  <a:lnTo>
                    <a:pt x="0" y="14"/>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559" name="Freeform 75"/>
            <p:cNvSpPr>
              <a:spLocks noChangeAspect="1"/>
            </p:cNvSpPr>
            <p:nvPr/>
          </p:nvSpPr>
          <p:spPr bwMode="gray">
            <a:xfrm>
              <a:off x="2787650" y="1230313"/>
              <a:ext cx="1576388" cy="1274762"/>
            </a:xfrm>
            <a:custGeom>
              <a:avLst/>
              <a:gdLst>
                <a:gd name="T0" fmla="*/ 236 w 2109"/>
                <a:gd name="T1" fmla="*/ 365 h 1540"/>
                <a:gd name="T2" fmla="*/ 275 w 2109"/>
                <a:gd name="T3" fmla="*/ 299 h 1540"/>
                <a:gd name="T4" fmla="*/ 183 w 2109"/>
                <a:gd name="T5" fmla="*/ 267 h 1540"/>
                <a:gd name="T6" fmla="*/ 393 w 2109"/>
                <a:gd name="T7" fmla="*/ 146 h 1540"/>
                <a:gd name="T8" fmla="*/ 609 w 2109"/>
                <a:gd name="T9" fmla="*/ 100 h 1540"/>
                <a:gd name="T10" fmla="*/ 776 w 2109"/>
                <a:gd name="T11" fmla="*/ 159 h 1540"/>
                <a:gd name="T12" fmla="*/ 735 w 2109"/>
                <a:gd name="T13" fmla="*/ 92 h 1540"/>
                <a:gd name="T14" fmla="*/ 989 w 2109"/>
                <a:gd name="T15" fmla="*/ 127 h 1540"/>
                <a:gd name="T16" fmla="*/ 1118 w 2109"/>
                <a:gd name="T17" fmla="*/ 92 h 1540"/>
                <a:gd name="T18" fmla="*/ 924 w 2109"/>
                <a:gd name="T19" fmla="*/ 34 h 1540"/>
                <a:gd name="T20" fmla="*/ 1157 w 2109"/>
                <a:gd name="T21" fmla="*/ 66 h 1540"/>
                <a:gd name="T22" fmla="*/ 1149 w 2109"/>
                <a:gd name="T23" fmla="*/ 9 h 1540"/>
                <a:gd name="T24" fmla="*/ 1591 w 2109"/>
                <a:gd name="T25" fmla="*/ 31 h 1540"/>
                <a:gd name="T26" fmla="*/ 1626 w 2109"/>
                <a:gd name="T27" fmla="*/ 34 h 1540"/>
                <a:gd name="T28" fmla="*/ 1772 w 2109"/>
                <a:gd name="T29" fmla="*/ 83 h 1540"/>
                <a:gd name="T30" fmla="*/ 1349 w 2109"/>
                <a:gd name="T31" fmla="*/ 144 h 1540"/>
                <a:gd name="T32" fmla="*/ 1574 w 2109"/>
                <a:gd name="T33" fmla="*/ 177 h 1540"/>
                <a:gd name="T34" fmla="*/ 1827 w 2109"/>
                <a:gd name="T35" fmla="*/ 163 h 1540"/>
                <a:gd name="T36" fmla="*/ 2007 w 2109"/>
                <a:gd name="T37" fmla="*/ 140 h 1540"/>
                <a:gd name="T38" fmla="*/ 1787 w 2109"/>
                <a:gd name="T39" fmla="*/ 250 h 1540"/>
                <a:gd name="T40" fmla="*/ 1930 w 2109"/>
                <a:gd name="T41" fmla="*/ 286 h 1540"/>
                <a:gd name="T42" fmla="*/ 1801 w 2109"/>
                <a:gd name="T43" fmla="*/ 388 h 1540"/>
                <a:gd name="T44" fmla="*/ 1818 w 2109"/>
                <a:gd name="T45" fmla="*/ 466 h 1540"/>
                <a:gd name="T46" fmla="*/ 1780 w 2109"/>
                <a:gd name="T47" fmla="*/ 522 h 1540"/>
                <a:gd name="T48" fmla="*/ 1842 w 2109"/>
                <a:gd name="T49" fmla="*/ 576 h 1540"/>
                <a:gd name="T50" fmla="*/ 1763 w 2109"/>
                <a:gd name="T51" fmla="*/ 628 h 1540"/>
                <a:gd name="T52" fmla="*/ 1805 w 2109"/>
                <a:gd name="T53" fmla="*/ 686 h 1540"/>
                <a:gd name="T54" fmla="*/ 1827 w 2109"/>
                <a:gd name="T55" fmla="*/ 738 h 1540"/>
                <a:gd name="T56" fmla="*/ 1599 w 2109"/>
                <a:gd name="T57" fmla="*/ 776 h 1540"/>
                <a:gd name="T58" fmla="*/ 1648 w 2109"/>
                <a:gd name="T59" fmla="*/ 855 h 1540"/>
                <a:gd name="T60" fmla="*/ 1768 w 2109"/>
                <a:gd name="T61" fmla="*/ 879 h 1540"/>
                <a:gd name="T62" fmla="*/ 1749 w 2109"/>
                <a:gd name="T63" fmla="*/ 934 h 1540"/>
                <a:gd name="T64" fmla="*/ 1575 w 2109"/>
                <a:gd name="T65" fmla="*/ 873 h 1540"/>
                <a:gd name="T66" fmla="*/ 1612 w 2109"/>
                <a:gd name="T67" fmla="*/ 966 h 1540"/>
                <a:gd name="T68" fmla="*/ 1618 w 2109"/>
                <a:gd name="T69" fmla="*/ 1067 h 1540"/>
                <a:gd name="T70" fmla="*/ 1420 w 2109"/>
                <a:gd name="T71" fmla="*/ 1102 h 1540"/>
                <a:gd name="T72" fmla="*/ 1279 w 2109"/>
                <a:gd name="T73" fmla="*/ 1227 h 1540"/>
                <a:gd name="T74" fmla="*/ 1218 w 2109"/>
                <a:gd name="T75" fmla="*/ 1202 h 1540"/>
                <a:gd name="T76" fmla="*/ 1102 w 2109"/>
                <a:gd name="T77" fmla="*/ 1284 h 1540"/>
                <a:gd name="T78" fmla="*/ 1094 w 2109"/>
                <a:gd name="T79" fmla="*/ 1347 h 1540"/>
                <a:gd name="T80" fmla="*/ 1091 w 2109"/>
                <a:gd name="T81" fmla="*/ 1396 h 1540"/>
                <a:gd name="T82" fmla="*/ 1016 w 2109"/>
                <a:gd name="T83" fmla="*/ 1518 h 1540"/>
                <a:gd name="T84" fmla="*/ 862 w 2109"/>
                <a:gd name="T85" fmla="*/ 1503 h 1540"/>
                <a:gd name="T86" fmla="*/ 822 w 2109"/>
                <a:gd name="T87" fmla="*/ 1468 h 1540"/>
                <a:gd name="T88" fmla="*/ 747 w 2109"/>
                <a:gd name="T89" fmla="*/ 1327 h 1540"/>
                <a:gd name="T90" fmla="*/ 726 w 2109"/>
                <a:gd name="T91" fmla="*/ 1256 h 1540"/>
                <a:gd name="T92" fmla="*/ 703 w 2109"/>
                <a:gd name="T93" fmla="*/ 1104 h 1540"/>
                <a:gd name="T94" fmla="*/ 699 w 2109"/>
                <a:gd name="T95" fmla="*/ 1084 h 1540"/>
                <a:gd name="T96" fmla="*/ 715 w 2109"/>
                <a:gd name="T97" fmla="*/ 983 h 1540"/>
                <a:gd name="T98" fmla="*/ 776 w 2109"/>
                <a:gd name="T99" fmla="*/ 943 h 1540"/>
                <a:gd name="T100" fmla="*/ 730 w 2109"/>
                <a:gd name="T101" fmla="*/ 895 h 1540"/>
                <a:gd name="T102" fmla="*/ 660 w 2109"/>
                <a:gd name="T103" fmla="*/ 895 h 1540"/>
                <a:gd name="T104" fmla="*/ 606 w 2109"/>
                <a:gd name="T105" fmla="*/ 861 h 1540"/>
                <a:gd name="T106" fmla="*/ 562 w 2109"/>
                <a:gd name="T107" fmla="*/ 697 h 1540"/>
                <a:gd name="T108" fmla="*/ 419 w 2109"/>
                <a:gd name="T109" fmla="*/ 582 h 1540"/>
                <a:gd name="T110" fmla="*/ 232 w 2109"/>
                <a:gd name="T111" fmla="*/ 598 h 1540"/>
                <a:gd name="T112" fmla="*/ 53 w 2109"/>
                <a:gd name="T113" fmla="*/ 522 h 1540"/>
                <a:gd name="T114" fmla="*/ 228 w 2109"/>
                <a:gd name="T115" fmla="*/ 488 h 1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09" h="1540">
                  <a:moveTo>
                    <a:pt x="0" y="432"/>
                  </a:moveTo>
                  <a:lnTo>
                    <a:pt x="12" y="409"/>
                  </a:lnTo>
                  <a:lnTo>
                    <a:pt x="149" y="365"/>
                  </a:lnTo>
                  <a:lnTo>
                    <a:pt x="236" y="365"/>
                  </a:lnTo>
                  <a:lnTo>
                    <a:pt x="285" y="330"/>
                  </a:lnTo>
                  <a:lnTo>
                    <a:pt x="270" y="319"/>
                  </a:lnTo>
                  <a:lnTo>
                    <a:pt x="301" y="307"/>
                  </a:lnTo>
                  <a:lnTo>
                    <a:pt x="275" y="299"/>
                  </a:lnTo>
                  <a:lnTo>
                    <a:pt x="321" y="285"/>
                  </a:lnTo>
                  <a:lnTo>
                    <a:pt x="304" y="273"/>
                  </a:lnTo>
                  <a:lnTo>
                    <a:pt x="243" y="296"/>
                  </a:lnTo>
                  <a:lnTo>
                    <a:pt x="183" y="267"/>
                  </a:lnTo>
                  <a:lnTo>
                    <a:pt x="260" y="250"/>
                  </a:lnTo>
                  <a:lnTo>
                    <a:pt x="303" y="201"/>
                  </a:lnTo>
                  <a:lnTo>
                    <a:pt x="397" y="199"/>
                  </a:lnTo>
                  <a:lnTo>
                    <a:pt x="393" y="146"/>
                  </a:lnTo>
                  <a:lnTo>
                    <a:pt x="463" y="144"/>
                  </a:lnTo>
                  <a:lnTo>
                    <a:pt x="534" y="182"/>
                  </a:lnTo>
                  <a:lnTo>
                    <a:pt x="450" y="133"/>
                  </a:lnTo>
                  <a:lnTo>
                    <a:pt x="609" y="100"/>
                  </a:lnTo>
                  <a:lnTo>
                    <a:pt x="648" y="124"/>
                  </a:lnTo>
                  <a:lnTo>
                    <a:pt x="653" y="170"/>
                  </a:lnTo>
                  <a:lnTo>
                    <a:pt x="674" y="131"/>
                  </a:lnTo>
                  <a:lnTo>
                    <a:pt x="776" y="159"/>
                  </a:lnTo>
                  <a:lnTo>
                    <a:pt x="741" y="136"/>
                  </a:lnTo>
                  <a:lnTo>
                    <a:pt x="790" y="140"/>
                  </a:lnTo>
                  <a:lnTo>
                    <a:pt x="747" y="113"/>
                  </a:lnTo>
                  <a:lnTo>
                    <a:pt x="735" y="92"/>
                  </a:lnTo>
                  <a:lnTo>
                    <a:pt x="758" y="87"/>
                  </a:lnTo>
                  <a:lnTo>
                    <a:pt x="961" y="152"/>
                  </a:lnTo>
                  <a:lnTo>
                    <a:pt x="945" y="131"/>
                  </a:lnTo>
                  <a:lnTo>
                    <a:pt x="989" y="127"/>
                  </a:lnTo>
                  <a:lnTo>
                    <a:pt x="961" y="109"/>
                  </a:lnTo>
                  <a:lnTo>
                    <a:pt x="1029" y="113"/>
                  </a:lnTo>
                  <a:lnTo>
                    <a:pt x="921" y="66"/>
                  </a:lnTo>
                  <a:lnTo>
                    <a:pt x="1118" y="92"/>
                  </a:lnTo>
                  <a:lnTo>
                    <a:pt x="1074" y="65"/>
                  </a:lnTo>
                  <a:lnTo>
                    <a:pt x="957" y="60"/>
                  </a:lnTo>
                  <a:lnTo>
                    <a:pt x="996" y="58"/>
                  </a:lnTo>
                  <a:lnTo>
                    <a:pt x="924" y="34"/>
                  </a:lnTo>
                  <a:lnTo>
                    <a:pt x="1009" y="41"/>
                  </a:lnTo>
                  <a:lnTo>
                    <a:pt x="974" y="31"/>
                  </a:lnTo>
                  <a:lnTo>
                    <a:pt x="1012" y="23"/>
                  </a:lnTo>
                  <a:lnTo>
                    <a:pt x="1157" y="66"/>
                  </a:lnTo>
                  <a:lnTo>
                    <a:pt x="1141" y="50"/>
                  </a:lnTo>
                  <a:lnTo>
                    <a:pt x="1204" y="34"/>
                  </a:lnTo>
                  <a:lnTo>
                    <a:pt x="1151" y="31"/>
                  </a:lnTo>
                  <a:lnTo>
                    <a:pt x="1149" y="9"/>
                  </a:lnTo>
                  <a:lnTo>
                    <a:pt x="1185" y="0"/>
                  </a:lnTo>
                  <a:lnTo>
                    <a:pt x="1574" y="10"/>
                  </a:lnTo>
                  <a:lnTo>
                    <a:pt x="1602" y="22"/>
                  </a:lnTo>
                  <a:lnTo>
                    <a:pt x="1591" y="31"/>
                  </a:lnTo>
                  <a:lnTo>
                    <a:pt x="1329" y="33"/>
                  </a:lnTo>
                  <a:lnTo>
                    <a:pt x="1360" y="44"/>
                  </a:lnTo>
                  <a:lnTo>
                    <a:pt x="1258" y="58"/>
                  </a:lnTo>
                  <a:lnTo>
                    <a:pt x="1626" y="34"/>
                  </a:lnTo>
                  <a:lnTo>
                    <a:pt x="1640" y="55"/>
                  </a:lnTo>
                  <a:lnTo>
                    <a:pt x="1591" y="67"/>
                  </a:lnTo>
                  <a:lnTo>
                    <a:pt x="1675" y="59"/>
                  </a:lnTo>
                  <a:lnTo>
                    <a:pt x="1772" y="83"/>
                  </a:lnTo>
                  <a:lnTo>
                    <a:pt x="1626" y="124"/>
                  </a:lnTo>
                  <a:lnTo>
                    <a:pt x="1392" y="120"/>
                  </a:lnTo>
                  <a:lnTo>
                    <a:pt x="1448" y="127"/>
                  </a:lnTo>
                  <a:lnTo>
                    <a:pt x="1349" y="144"/>
                  </a:lnTo>
                  <a:lnTo>
                    <a:pt x="1349" y="165"/>
                  </a:lnTo>
                  <a:lnTo>
                    <a:pt x="1607" y="133"/>
                  </a:lnTo>
                  <a:lnTo>
                    <a:pt x="1628" y="146"/>
                  </a:lnTo>
                  <a:lnTo>
                    <a:pt x="1574" y="177"/>
                  </a:lnTo>
                  <a:lnTo>
                    <a:pt x="1740" y="127"/>
                  </a:lnTo>
                  <a:lnTo>
                    <a:pt x="1749" y="175"/>
                  </a:lnTo>
                  <a:lnTo>
                    <a:pt x="1668" y="258"/>
                  </a:lnTo>
                  <a:lnTo>
                    <a:pt x="1827" y="163"/>
                  </a:lnTo>
                  <a:lnTo>
                    <a:pt x="1824" y="177"/>
                  </a:lnTo>
                  <a:lnTo>
                    <a:pt x="1900" y="176"/>
                  </a:lnTo>
                  <a:lnTo>
                    <a:pt x="1924" y="144"/>
                  </a:lnTo>
                  <a:lnTo>
                    <a:pt x="2007" y="140"/>
                  </a:lnTo>
                  <a:lnTo>
                    <a:pt x="2109" y="168"/>
                  </a:lnTo>
                  <a:lnTo>
                    <a:pt x="2009" y="209"/>
                  </a:lnTo>
                  <a:lnTo>
                    <a:pt x="2015" y="226"/>
                  </a:lnTo>
                  <a:lnTo>
                    <a:pt x="1787" y="250"/>
                  </a:lnTo>
                  <a:lnTo>
                    <a:pt x="1969" y="252"/>
                  </a:lnTo>
                  <a:lnTo>
                    <a:pt x="1820" y="286"/>
                  </a:lnTo>
                  <a:lnTo>
                    <a:pt x="1829" y="312"/>
                  </a:lnTo>
                  <a:lnTo>
                    <a:pt x="1930" y="286"/>
                  </a:lnTo>
                  <a:lnTo>
                    <a:pt x="1856" y="319"/>
                  </a:lnTo>
                  <a:lnTo>
                    <a:pt x="1847" y="361"/>
                  </a:lnTo>
                  <a:lnTo>
                    <a:pt x="1871" y="350"/>
                  </a:lnTo>
                  <a:lnTo>
                    <a:pt x="1801" y="388"/>
                  </a:lnTo>
                  <a:lnTo>
                    <a:pt x="1776" y="466"/>
                  </a:lnTo>
                  <a:lnTo>
                    <a:pt x="1813" y="449"/>
                  </a:lnTo>
                  <a:lnTo>
                    <a:pt x="1866" y="466"/>
                  </a:lnTo>
                  <a:lnTo>
                    <a:pt x="1818" y="466"/>
                  </a:lnTo>
                  <a:lnTo>
                    <a:pt x="1818" y="489"/>
                  </a:lnTo>
                  <a:lnTo>
                    <a:pt x="1898" y="499"/>
                  </a:lnTo>
                  <a:lnTo>
                    <a:pt x="1900" y="527"/>
                  </a:lnTo>
                  <a:lnTo>
                    <a:pt x="1780" y="522"/>
                  </a:lnTo>
                  <a:lnTo>
                    <a:pt x="1813" y="535"/>
                  </a:lnTo>
                  <a:lnTo>
                    <a:pt x="1746" y="543"/>
                  </a:lnTo>
                  <a:lnTo>
                    <a:pt x="1780" y="575"/>
                  </a:lnTo>
                  <a:lnTo>
                    <a:pt x="1842" y="576"/>
                  </a:lnTo>
                  <a:lnTo>
                    <a:pt x="1805" y="595"/>
                  </a:lnTo>
                  <a:lnTo>
                    <a:pt x="1854" y="612"/>
                  </a:lnTo>
                  <a:lnTo>
                    <a:pt x="1853" y="652"/>
                  </a:lnTo>
                  <a:lnTo>
                    <a:pt x="1763" y="628"/>
                  </a:lnTo>
                  <a:lnTo>
                    <a:pt x="1816" y="650"/>
                  </a:lnTo>
                  <a:lnTo>
                    <a:pt x="1784" y="663"/>
                  </a:lnTo>
                  <a:lnTo>
                    <a:pt x="1813" y="661"/>
                  </a:lnTo>
                  <a:lnTo>
                    <a:pt x="1805" y="686"/>
                  </a:lnTo>
                  <a:lnTo>
                    <a:pt x="1870" y="700"/>
                  </a:lnTo>
                  <a:lnTo>
                    <a:pt x="1768" y="692"/>
                  </a:lnTo>
                  <a:lnTo>
                    <a:pt x="1749" y="706"/>
                  </a:lnTo>
                  <a:lnTo>
                    <a:pt x="1827" y="738"/>
                  </a:lnTo>
                  <a:lnTo>
                    <a:pt x="1816" y="764"/>
                  </a:lnTo>
                  <a:lnTo>
                    <a:pt x="1754" y="780"/>
                  </a:lnTo>
                  <a:lnTo>
                    <a:pt x="1692" y="742"/>
                  </a:lnTo>
                  <a:lnTo>
                    <a:pt x="1599" y="776"/>
                  </a:lnTo>
                  <a:lnTo>
                    <a:pt x="1665" y="795"/>
                  </a:lnTo>
                  <a:lnTo>
                    <a:pt x="1602" y="813"/>
                  </a:lnTo>
                  <a:lnTo>
                    <a:pt x="1670" y="816"/>
                  </a:lnTo>
                  <a:lnTo>
                    <a:pt x="1648" y="855"/>
                  </a:lnTo>
                  <a:lnTo>
                    <a:pt x="1675" y="832"/>
                  </a:lnTo>
                  <a:lnTo>
                    <a:pt x="1749" y="864"/>
                  </a:lnTo>
                  <a:lnTo>
                    <a:pt x="1727" y="889"/>
                  </a:lnTo>
                  <a:lnTo>
                    <a:pt x="1768" y="879"/>
                  </a:lnTo>
                  <a:lnTo>
                    <a:pt x="1749" y="906"/>
                  </a:lnTo>
                  <a:lnTo>
                    <a:pt x="1778" y="894"/>
                  </a:lnTo>
                  <a:lnTo>
                    <a:pt x="1782" y="959"/>
                  </a:lnTo>
                  <a:lnTo>
                    <a:pt x="1749" y="934"/>
                  </a:lnTo>
                  <a:lnTo>
                    <a:pt x="1749" y="959"/>
                  </a:lnTo>
                  <a:lnTo>
                    <a:pt x="1717" y="958"/>
                  </a:lnTo>
                  <a:lnTo>
                    <a:pt x="1675" y="904"/>
                  </a:lnTo>
                  <a:lnTo>
                    <a:pt x="1575" y="873"/>
                  </a:lnTo>
                  <a:lnTo>
                    <a:pt x="1645" y="909"/>
                  </a:lnTo>
                  <a:lnTo>
                    <a:pt x="1552" y="928"/>
                  </a:lnTo>
                  <a:lnTo>
                    <a:pt x="1526" y="959"/>
                  </a:lnTo>
                  <a:lnTo>
                    <a:pt x="1612" y="966"/>
                  </a:lnTo>
                  <a:lnTo>
                    <a:pt x="1540" y="985"/>
                  </a:lnTo>
                  <a:lnTo>
                    <a:pt x="1650" y="963"/>
                  </a:lnTo>
                  <a:lnTo>
                    <a:pt x="1756" y="991"/>
                  </a:lnTo>
                  <a:lnTo>
                    <a:pt x="1618" y="1067"/>
                  </a:lnTo>
                  <a:lnTo>
                    <a:pt x="1483" y="1100"/>
                  </a:lnTo>
                  <a:lnTo>
                    <a:pt x="1434" y="1102"/>
                  </a:lnTo>
                  <a:lnTo>
                    <a:pt x="1404" y="1068"/>
                  </a:lnTo>
                  <a:lnTo>
                    <a:pt x="1420" y="1102"/>
                  </a:lnTo>
                  <a:lnTo>
                    <a:pt x="1379" y="1122"/>
                  </a:lnTo>
                  <a:lnTo>
                    <a:pt x="1329" y="1204"/>
                  </a:lnTo>
                  <a:lnTo>
                    <a:pt x="1288" y="1202"/>
                  </a:lnTo>
                  <a:lnTo>
                    <a:pt x="1279" y="1227"/>
                  </a:lnTo>
                  <a:lnTo>
                    <a:pt x="1239" y="1230"/>
                  </a:lnTo>
                  <a:lnTo>
                    <a:pt x="1219" y="1222"/>
                  </a:lnTo>
                  <a:lnTo>
                    <a:pt x="1246" y="1205"/>
                  </a:lnTo>
                  <a:lnTo>
                    <a:pt x="1218" y="1202"/>
                  </a:lnTo>
                  <a:lnTo>
                    <a:pt x="1203" y="1244"/>
                  </a:lnTo>
                  <a:lnTo>
                    <a:pt x="1140" y="1248"/>
                  </a:lnTo>
                  <a:lnTo>
                    <a:pt x="1141" y="1281"/>
                  </a:lnTo>
                  <a:lnTo>
                    <a:pt x="1102" y="1284"/>
                  </a:lnTo>
                  <a:lnTo>
                    <a:pt x="1136" y="1311"/>
                  </a:lnTo>
                  <a:lnTo>
                    <a:pt x="1091" y="1316"/>
                  </a:lnTo>
                  <a:lnTo>
                    <a:pt x="1126" y="1347"/>
                  </a:lnTo>
                  <a:lnTo>
                    <a:pt x="1094" y="1347"/>
                  </a:lnTo>
                  <a:lnTo>
                    <a:pt x="1119" y="1354"/>
                  </a:lnTo>
                  <a:lnTo>
                    <a:pt x="1094" y="1387"/>
                  </a:lnTo>
                  <a:lnTo>
                    <a:pt x="1074" y="1381"/>
                  </a:lnTo>
                  <a:lnTo>
                    <a:pt x="1091" y="1396"/>
                  </a:lnTo>
                  <a:lnTo>
                    <a:pt x="1048" y="1408"/>
                  </a:lnTo>
                  <a:lnTo>
                    <a:pt x="1074" y="1454"/>
                  </a:lnTo>
                  <a:lnTo>
                    <a:pt x="1048" y="1517"/>
                  </a:lnTo>
                  <a:lnTo>
                    <a:pt x="1016" y="1518"/>
                  </a:lnTo>
                  <a:lnTo>
                    <a:pt x="1040" y="1540"/>
                  </a:lnTo>
                  <a:lnTo>
                    <a:pt x="970" y="1540"/>
                  </a:lnTo>
                  <a:lnTo>
                    <a:pt x="961" y="1498"/>
                  </a:lnTo>
                  <a:lnTo>
                    <a:pt x="862" y="1503"/>
                  </a:lnTo>
                  <a:lnTo>
                    <a:pt x="885" y="1492"/>
                  </a:lnTo>
                  <a:lnTo>
                    <a:pt x="834" y="1475"/>
                  </a:lnTo>
                  <a:lnTo>
                    <a:pt x="859" y="1468"/>
                  </a:lnTo>
                  <a:lnTo>
                    <a:pt x="822" y="1468"/>
                  </a:lnTo>
                  <a:lnTo>
                    <a:pt x="835" y="1435"/>
                  </a:lnTo>
                  <a:lnTo>
                    <a:pt x="813" y="1442"/>
                  </a:lnTo>
                  <a:lnTo>
                    <a:pt x="747" y="1354"/>
                  </a:lnTo>
                  <a:lnTo>
                    <a:pt x="747" y="1327"/>
                  </a:lnTo>
                  <a:lnTo>
                    <a:pt x="796" y="1298"/>
                  </a:lnTo>
                  <a:lnTo>
                    <a:pt x="776" y="1289"/>
                  </a:lnTo>
                  <a:lnTo>
                    <a:pt x="726" y="1322"/>
                  </a:lnTo>
                  <a:lnTo>
                    <a:pt x="726" y="1256"/>
                  </a:lnTo>
                  <a:lnTo>
                    <a:pt x="680" y="1222"/>
                  </a:lnTo>
                  <a:lnTo>
                    <a:pt x="693" y="1169"/>
                  </a:lnTo>
                  <a:lnTo>
                    <a:pt x="665" y="1150"/>
                  </a:lnTo>
                  <a:lnTo>
                    <a:pt x="703" y="1104"/>
                  </a:lnTo>
                  <a:lnTo>
                    <a:pt x="680" y="1100"/>
                  </a:lnTo>
                  <a:lnTo>
                    <a:pt x="764" y="1100"/>
                  </a:lnTo>
                  <a:lnTo>
                    <a:pt x="756" y="1082"/>
                  </a:lnTo>
                  <a:lnTo>
                    <a:pt x="699" y="1084"/>
                  </a:lnTo>
                  <a:lnTo>
                    <a:pt x="785" y="1043"/>
                  </a:lnTo>
                  <a:lnTo>
                    <a:pt x="764" y="1030"/>
                  </a:lnTo>
                  <a:lnTo>
                    <a:pt x="785" y="985"/>
                  </a:lnTo>
                  <a:lnTo>
                    <a:pt x="715" y="983"/>
                  </a:lnTo>
                  <a:lnTo>
                    <a:pt x="637" y="947"/>
                  </a:lnTo>
                  <a:lnTo>
                    <a:pt x="776" y="966"/>
                  </a:lnTo>
                  <a:lnTo>
                    <a:pt x="752" y="950"/>
                  </a:lnTo>
                  <a:lnTo>
                    <a:pt x="776" y="943"/>
                  </a:lnTo>
                  <a:lnTo>
                    <a:pt x="721" y="916"/>
                  </a:lnTo>
                  <a:lnTo>
                    <a:pt x="741" y="904"/>
                  </a:lnTo>
                  <a:lnTo>
                    <a:pt x="711" y="914"/>
                  </a:lnTo>
                  <a:lnTo>
                    <a:pt x="730" y="895"/>
                  </a:lnTo>
                  <a:lnTo>
                    <a:pt x="694" y="897"/>
                  </a:lnTo>
                  <a:lnTo>
                    <a:pt x="735" y="882"/>
                  </a:lnTo>
                  <a:lnTo>
                    <a:pt x="674" y="861"/>
                  </a:lnTo>
                  <a:lnTo>
                    <a:pt x="660" y="895"/>
                  </a:lnTo>
                  <a:lnTo>
                    <a:pt x="609" y="897"/>
                  </a:lnTo>
                  <a:lnTo>
                    <a:pt x="599" y="882"/>
                  </a:lnTo>
                  <a:lnTo>
                    <a:pt x="633" y="861"/>
                  </a:lnTo>
                  <a:lnTo>
                    <a:pt x="606" y="861"/>
                  </a:lnTo>
                  <a:lnTo>
                    <a:pt x="637" y="804"/>
                  </a:lnTo>
                  <a:lnTo>
                    <a:pt x="601" y="794"/>
                  </a:lnTo>
                  <a:lnTo>
                    <a:pt x="619" y="768"/>
                  </a:lnTo>
                  <a:lnTo>
                    <a:pt x="562" y="697"/>
                  </a:lnTo>
                  <a:lnTo>
                    <a:pt x="581" y="696"/>
                  </a:lnTo>
                  <a:lnTo>
                    <a:pt x="504" y="635"/>
                  </a:lnTo>
                  <a:lnTo>
                    <a:pt x="504" y="612"/>
                  </a:lnTo>
                  <a:lnTo>
                    <a:pt x="419" y="582"/>
                  </a:lnTo>
                  <a:lnTo>
                    <a:pt x="340" y="565"/>
                  </a:lnTo>
                  <a:lnTo>
                    <a:pt x="269" y="593"/>
                  </a:lnTo>
                  <a:lnTo>
                    <a:pt x="210" y="575"/>
                  </a:lnTo>
                  <a:lnTo>
                    <a:pt x="232" y="598"/>
                  </a:lnTo>
                  <a:lnTo>
                    <a:pt x="170" y="587"/>
                  </a:lnTo>
                  <a:lnTo>
                    <a:pt x="117" y="564"/>
                  </a:lnTo>
                  <a:lnTo>
                    <a:pt x="170" y="543"/>
                  </a:lnTo>
                  <a:lnTo>
                    <a:pt x="53" y="522"/>
                  </a:lnTo>
                  <a:lnTo>
                    <a:pt x="96" y="502"/>
                  </a:lnTo>
                  <a:lnTo>
                    <a:pt x="236" y="508"/>
                  </a:lnTo>
                  <a:lnTo>
                    <a:pt x="253" y="500"/>
                  </a:lnTo>
                  <a:lnTo>
                    <a:pt x="228" y="488"/>
                  </a:lnTo>
                  <a:lnTo>
                    <a:pt x="252" y="476"/>
                  </a:lnTo>
                  <a:lnTo>
                    <a:pt x="126" y="484"/>
                  </a:lnTo>
                  <a:lnTo>
                    <a:pt x="0" y="432"/>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560" name="Freeform 76"/>
            <p:cNvSpPr>
              <a:spLocks noChangeAspect="1"/>
            </p:cNvSpPr>
            <p:nvPr/>
          </p:nvSpPr>
          <p:spPr bwMode="gray">
            <a:xfrm>
              <a:off x="2289175" y="3949700"/>
              <a:ext cx="101600" cy="123825"/>
            </a:xfrm>
            <a:custGeom>
              <a:avLst/>
              <a:gdLst>
                <a:gd name="T0" fmla="*/ 0 w 137"/>
                <a:gd name="T1" fmla="*/ 121 h 150"/>
                <a:gd name="T2" fmla="*/ 30 w 137"/>
                <a:gd name="T3" fmla="*/ 66 h 150"/>
                <a:gd name="T4" fmla="*/ 65 w 137"/>
                <a:gd name="T5" fmla="*/ 65 h 150"/>
                <a:gd name="T6" fmla="*/ 27 w 137"/>
                <a:gd name="T7" fmla="*/ 19 h 150"/>
                <a:gd name="T8" fmla="*/ 108 w 137"/>
                <a:gd name="T9" fmla="*/ 0 h 150"/>
                <a:gd name="T10" fmla="*/ 119 w 137"/>
                <a:gd name="T11" fmla="*/ 72 h 150"/>
                <a:gd name="T12" fmla="*/ 137 w 137"/>
                <a:gd name="T13" fmla="*/ 78 h 150"/>
                <a:gd name="T14" fmla="*/ 101 w 137"/>
                <a:gd name="T15" fmla="*/ 123 h 150"/>
                <a:gd name="T16" fmla="*/ 77 w 137"/>
                <a:gd name="T17" fmla="*/ 150 h 150"/>
                <a:gd name="T18" fmla="*/ 0 w 137"/>
                <a:gd name="T19" fmla="*/ 12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150">
                  <a:moveTo>
                    <a:pt x="0" y="121"/>
                  </a:moveTo>
                  <a:lnTo>
                    <a:pt x="30" y="66"/>
                  </a:lnTo>
                  <a:lnTo>
                    <a:pt x="65" y="65"/>
                  </a:lnTo>
                  <a:lnTo>
                    <a:pt x="27" y="19"/>
                  </a:lnTo>
                  <a:lnTo>
                    <a:pt x="108" y="0"/>
                  </a:lnTo>
                  <a:lnTo>
                    <a:pt x="119" y="72"/>
                  </a:lnTo>
                  <a:lnTo>
                    <a:pt x="137" y="78"/>
                  </a:lnTo>
                  <a:lnTo>
                    <a:pt x="101" y="123"/>
                  </a:lnTo>
                  <a:lnTo>
                    <a:pt x="77" y="150"/>
                  </a:lnTo>
                  <a:lnTo>
                    <a:pt x="0" y="121"/>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561" name="Freeform 77"/>
            <p:cNvSpPr>
              <a:spLocks noChangeAspect="1"/>
            </p:cNvSpPr>
            <p:nvPr/>
          </p:nvSpPr>
          <p:spPr bwMode="gray">
            <a:xfrm>
              <a:off x="3095625" y="4233863"/>
              <a:ext cx="122238" cy="188912"/>
            </a:xfrm>
            <a:custGeom>
              <a:avLst/>
              <a:gdLst>
                <a:gd name="T0" fmla="*/ 0 w 166"/>
                <a:gd name="T1" fmla="*/ 77 h 236"/>
                <a:gd name="T2" fmla="*/ 24 w 166"/>
                <a:gd name="T3" fmla="*/ 110 h 236"/>
                <a:gd name="T4" fmla="*/ 56 w 166"/>
                <a:gd name="T5" fmla="*/ 135 h 236"/>
                <a:gd name="T6" fmla="*/ 49 w 166"/>
                <a:gd name="T7" fmla="*/ 201 h 236"/>
                <a:gd name="T8" fmla="*/ 67 w 166"/>
                <a:gd name="T9" fmla="*/ 236 h 236"/>
                <a:gd name="T10" fmla="*/ 166 w 166"/>
                <a:gd name="T11" fmla="*/ 222 h 236"/>
                <a:gd name="T12" fmla="*/ 110 w 166"/>
                <a:gd name="T13" fmla="*/ 149 h 236"/>
                <a:gd name="T14" fmla="*/ 149 w 166"/>
                <a:gd name="T15" fmla="*/ 86 h 236"/>
                <a:gd name="T16" fmla="*/ 50 w 166"/>
                <a:gd name="T17" fmla="*/ 0 h 236"/>
                <a:gd name="T18" fmla="*/ 17 w 166"/>
                <a:gd name="T19" fmla="*/ 25 h 236"/>
                <a:gd name="T20" fmla="*/ 31 w 166"/>
                <a:gd name="T21" fmla="*/ 48 h 236"/>
                <a:gd name="T22" fmla="*/ 0 w 166"/>
                <a:gd name="T23" fmla="*/ 77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6" h="236">
                  <a:moveTo>
                    <a:pt x="0" y="77"/>
                  </a:moveTo>
                  <a:lnTo>
                    <a:pt x="24" y="110"/>
                  </a:lnTo>
                  <a:lnTo>
                    <a:pt x="56" y="135"/>
                  </a:lnTo>
                  <a:lnTo>
                    <a:pt x="49" y="201"/>
                  </a:lnTo>
                  <a:lnTo>
                    <a:pt x="67" y="236"/>
                  </a:lnTo>
                  <a:lnTo>
                    <a:pt x="166" y="222"/>
                  </a:lnTo>
                  <a:lnTo>
                    <a:pt x="110" y="149"/>
                  </a:lnTo>
                  <a:lnTo>
                    <a:pt x="149" y="86"/>
                  </a:lnTo>
                  <a:lnTo>
                    <a:pt x="50" y="0"/>
                  </a:lnTo>
                  <a:lnTo>
                    <a:pt x="17" y="25"/>
                  </a:lnTo>
                  <a:lnTo>
                    <a:pt x="31" y="48"/>
                  </a:lnTo>
                  <a:lnTo>
                    <a:pt x="0" y="77"/>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562" name="Freeform 78"/>
            <p:cNvSpPr>
              <a:spLocks noChangeAspect="1"/>
            </p:cNvSpPr>
            <p:nvPr/>
          </p:nvSpPr>
          <p:spPr bwMode="gray">
            <a:xfrm>
              <a:off x="2749550" y="3894138"/>
              <a:ext cx="66675" cy="53975"/>
            </a:xfrm>
            <a:custGeom>
              <a:avLst/>
              <a:gdLst>
                <a:gd name="T0" fmla="*/ 0 w 90"/>
                <a:gd name="T1" fmla="*/ 49 h 66"/>
                <a:gd name="T2" fmla="*/ 68 w 90"/>
                <a:gd name="T3" fmla="*/ 48 h 66"/>
                <a:gd name="T4" fmla="*/ 36 w 90"/>
                <a:gd name="T5" fmla="*/ 5 h 66"/>
                <a:gd name="T6" fmla="*/ 90 w 90"/>
                <a:gd name="T7" fmla="*/ 0 h 66"/>
                <a:gd name="T8" fmla="*/ 90 w 90"/>
                <a:gd name="T9" fmla="*/ 66 h 66"/>
                <a:gd name="T10" fmla="*/ 0 w 90"/>
                <a:gd name="T11" fmla="*/ 49 h 66"/>
              </a:gdLst>
              <a:ahLst/>
              <a:cxnLst>
                <a:cxn ang="0">
                  <a:pos x="T0" y="T1"/>
                </a:cxn>
                <a:cxn ang="0">
                  <a:pos x="T2" y="T3"/>
                </a:cxn>
                <a:cxn ang="0">
                  <a:pos x="T4" y="T5"/>
                </a:cxn>
                <a:cxn ang="0">
                  <a:pos x="T6" y="T7"/>
                </a:cxn>
                <a:cxn ang="0">
                  <a:pos x="T8" y="T9"/>
                </a:cxn>
                <a:cxn ang="0">
                  <a:pos x="T10" y="T11"/>
                </a:cxn>
              </a:cxnLst>
              <a:rect l="0" t="0" r="r" b="b"/>
              <a:pathLst>
                <a:path w="90" h="66">
                  <a:moveTo>
                    <a:pt x="0" y="49"/>
                  </a:moveTo>
                  <a:lnTo>
                    <a:pt x="68" y="48"/>
                  </a:lnTo>
                  <a:lnTo>
                    <a:pt x="36" y="5"/>
                  </a:lnTo>
                  <a:lnTo>
                    <a:pt x="90" y="0"/>
                  </a:lnTo>
                  <a:lnTo>
                    <a:pt x="90" y="66"/>
                  </a:lnTo>
                  <a:lnTo>
                    <a:pt x="0" y="49"/>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563" name="Freeform 79"/>
            <p:cNvSpPr>
              <a:spLocks noChangeAspect="1"/>
            </p:cNvSpPr>
            <p:nvPr/>
          </p:nvSpPr>
          <p:spPr bwMode="gray">
            <a:xfrm>
              <a:off x="2363788" y="4008438"/>
              <a:ext cx="155575" cy="87312"/>
            </a:xfrm>
            <a:custGeom>
              <a:avLst/>
              <a:gdLst>
                <a:gd name="T0" fmla="*/ 0 w 211"/>
                <a:gd name="T1" fmla="*/ 51 h 104"/>
                <a:gd name="T2" fmla="*/ 36 w 211"/>
                <a:gd name="T3" fmla="*/ 6 h 104"/>
                <a:gd name="T4" fmla="*/ 151 w 211"/>
                <a:gd name="T5" fmla="*/ 0 h 104"/>
                <a:gd name="T6" fmla="*/ 211 w 211"/>
                <a:gd name="T7" fmla="*/ 32 h 104"/>
                <a:gd name="T8" fmla="*/ 161 w 211"/>
                <a:gd name="T9" fmla="*/ 38 h 104"/>
                <a:gd name="T10" fmla="*/ 73 w 211"/>
                <a:gd name="T11" fmla="*/ 104 h 104"/>
                <a:gd name="T12" fmla="*/ 57 w 211"/>
                <a:gd name="T13" fmla="*/ 87 h 104"/>
                <a:gd name="T14" fmla="*/ 0 w 211"/>
                <a:gd name="T15" fmla="*/ 51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104">
                  <a:moveTo>
                    <a:pt x="0" y="51"/>
                  </a:moveTo>
                  <a:lnTo>
                    <a:pt x="36" y="6"/>
                  </a:lnTo>
                  <a:lnTo>
                    <a:pt x="151" y="0"/>
                  </a:lnTo>
                  <a:lnTo>
                    <a:pt x="211" y="32"/>
                  </a:lnTo>
                  <a:lnTo>
                    <a:pt x="161" y="38"/>
                  </a:lnTo>
                  <a:lnTo>
                    <a:pt x="73" y="104"/>
                  </a:lnTo>
                  <a:lnTo>
                    <a:pt x="57" y="87"/>
                  </a:lnTo>
                  <a:lnTo>
                    <a:pt x="0" y="51"/>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564" name="Freeform 80"/>
            <p:cNvSpPr>
              <a:spLocks noChangeAspect="1"/>
            </p:cNvSpPr>
            <p:nvPr/>
          </p:nvSpPr>
          <p:spPr bwMode="gray">
            <a:xfrm>
              <a:off x="5097463" y="2960688"/>
              <a:ext cx="169862" cy="101600"/>
            </a:xfrm>
            <a:custGeom>
              <a:avLst/>
              <a:gdLst>
                <a:gd name="T0" fmla="*/ 0 w 232"/>
                <a:gd name="T1" fmla="*/ 71 h 121"/>
                <a:gd name="T2" fmla="*/ 35 w 232"/>
                <a:gd name="T3" fmla="*/ 20 h 121"/>
                <a:gd name="T4" fmla="*/ 82 w 232"/>
                <a:gd name="T5" fmla="*/ 35 h 121"/>
                <a:gd name="T6" fmla="*/ 162 w 232"/>
                <a:gd name="T7" fmla="*/ 0 h 121"/>
                <a:gd name="T8" fmla="*/ 209 w 232"/>
                <a:gd name="T9" fmla="*/ 8 h 121"/>
                <a:gd name="T10" fmla="*/ 232 w 232"/>
                <a:gd name="T11" fmla="*/ 26 h 121"/>
                <a:gd name="T12" fmla="*/ 143 w 232"/>
                <a:gd name="T13" fmla="*/ 107 h 121"/>
                <a:gd name="T14" fmla="*/ 67 w 232"/>
                <a:gd name="T15" fmla="*/ 121 h 121"/>
                <a:gd name="T16" fmla="*/ 0 w 232"/>
                <a:gd name="T17" fmla="*/ 7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121">
                  <a:moveTo>
                    <a:pt x="0" y="71"/>
                  </a:moveTo>
                  <a:lnTo>
                    <a:pt x="35" y="20"/>
                  </a:lnTo>
                  <a:lnTo>
                    <a:pt x="82" y="35"/>
                  </a:lnTo>
                  <a:lnTo>
                    <a:pt x="162" y="0"/>
                  </a:lnTo>
                  <a:lnTo>
                    <a:pt x="209" y="8"/>
                  </a:lnTo>
                  <a:lnTo>
                    <a:pt x="232" y="26"/>
                  </a:lnTo>
                  <a:lnTo>
                    <a:pt x="143" y="107"/>
                  </a:lnTo>
                  <a:lnTo>
                    <a:pt x="67" y="121"/>
                  </a:lnTo>
                  <a:lnTo>
                    <a:pt x="0" y="71"/>
                  </a:lnTo>
                  <a:close/>
                </a:path>
              </a:pathLst>
            </a:custGeom>
            <a:solidFill>
              <a:schemeClr val="bg2">
                <a:lumMod val="65000"/>
              </a:schemeClr>
            </a:solid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565" name="Freeform 81"/>
            <p:cNvSpPr>
              <a:spLocks noChangeAspect="1"/>
            </p:cNvSpPr>
            <p:nvPr/>
          </p:nvSpPr>
          <p:spPr bwMode="gray">
            <a:xfrm>
              <a:off x="4043363" y="2216150"/>
              <a:ext cx="287337" cy="144463"/>
            </a:xfrm>
            <a:custGeom>
              <a:avLst/>
              <a:gdLst>
                <a:gd name="T0" fmla="*/ 0 w 381"/>
                <a:gd name="T1" fmla="*/ 62 h 174"/>
                <a:gd name="T2" fmla="*/ 24 w 381"/>
                <a:gd name="T3" fmla="*/ 53 h 174"/>
                <a:gd name="T4" fmla="*/ 10 w 381"/>
                <a:gd name="T5" fmla="*/ 37 h 174"/>
                <a:gd name="T6" fmla="*/ 43 w 381"/>
                <a:gd name="T7" fmla="*/ 47 h 174"/>
                <a:gd name="T8" fmla="*/ 28 w 381"/>
                <a:gd name="T9" fmla="*/ 19 h 174"/>
                <a:gd name="T10" fmla="*/ 65 w 381"/>
                <a:gd name="T11" fmla="*/ 36 h 174"/>
                <a:gd name="T12" fmla="*/ 46 w 381"/>
                <a:gd name="T13" fmla="*/ 2 h 174"/>
                <a:gd name="T14" fmla="*/ 106 w 381"/>
                <a:gd name="T15" fmla="*/ 29 h 174"/>
                <a:gd name="T16" fmla="*/ 111 w 381"/>
                <a:gd name="T17" fmla="*/ 74 h 174"/>
                <a:gd name="T18" fmla="*/ 143 w 381"/>
                <a:gd name="T19" fmla="*/ 24 h 174"/>
                <a:gd name="T20" fmla="*/ 174 w 381"/>
                <a:gd name="T21" fmla="*/ 42 h 174"/>
                <a:gd name="T22" fmla="*/ 198 w 381"/>
                <a:gd name="T23" fmla="*/ 18 h 174"/>
                <a:gd name="T24" fmla="*/ 220 w 381"/>
                <a:gd name="T25" fmla="*/ 50 h 174"/>
                <a:gd name="T26" fmla="*/ 214 w 381"/>
                <a:gd name="T27" fmla="*/ 19 h 174"/>
                <a:gd name="T28" fmla="*/ 276 w 381"/>
                <a:gd name="T29" fmla="*/ 19 h 174"/>
                <a:gd name="T30" fmla="*/ 285 w 381"/>
                <a:gd name="T31" fmla="*/ 0 h 174"/>
                <a:gd name="T32" fmla="*/ 313 w 381"/>
                <a:gd name="T33" fmla="*/ 18 h 174"/>
                <a:gd name="T34" fmla="*/ 347 w 381"/>
                <a:gd name="T35" fmla="*/ 11 h 174"/>
                <a:gd name="T36" fmla="*/ 323 w 381"/>
                <a:gd name="T37" fmla="*/ 24 h 174"/>
                <a:gd name="T38" fmla="*/ 381 w 381"/>
                <a:gd name="T39" fmla="*/ 79 h 174"/>
                <a:gd name="T40" fmla="*/ 331 w 381"/>
                <a:gd name="T41" fmla="*/ 128 h 174"/>
                <a:gd name="T42" fmla="*/ 189 w 381"/>
                <a:gd name="T43" fmla="*/ 174 h 174"/>
                <a:gd name="T44" fmla="*/ 63 w 381"/>
                <a:gd name="T45" fmla="*/ 154 h 174"/>
                <a:gd name="T46" fmla="*/ 94 w 381"/>
                <a:gd name="T47" fmla="*/ 108 h 174"/>
                <a:gd name="T48" fmla="*/ 19 w 381"/>
                <a:gd name="T49" fmla="*/ 92 h 174"/>
                <a:gd name="T50" fmla="*/ 92 w 381"/>
                <a:gd name="T51" fmla="*/ 88 h 174"/>
                <a:gd name="T52" fmla="*/ 65 w 381"/>
                <a:gd name="T53" fmla="*/ 75 h 174"/>
                <a:gd name="T54" fmla="*/ 93 w 381"/>
                <a:gd name="T55" fmla="*/ 62 h 174"/>
                <a:gd name="T56" fmla="*/ 0 w 381"/>
                <a:gd name="T57" fmla="*/ 6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1" h="174">
                  <a:moveTo>
                    <a:pt x="0" y="62"/>
                  </a:moveTo>
                  <a:lnTo>
                    <a:pt x="24" y="53"/>
                  </a:lnTo>
                  <a:lnTo>
                    <a:pt x="10" y="37"/>
                  </a:lnTo>
                  <a:lnTo>
                    <a:pt x="43" y="47"/>
                  </a:lnTo>
                  <a:lnTo>
                    <a:pt x="28" y="19"/>
                  </a:lnTo>
                  <a:lnTo>
                    <a:pt x="65" y="36"/>
                  </a:lnTo>
                  <a:lnTo>
                    <a:pt x="46" y="2"/>
                  </a:lnTo>
                  <a:lnTo>
                    <a:pt x="106" y="29"/>
                  </a:lnTo>
                  <a:lnTo>
                    <a:pt x="111" y="74"/>
                  </a:lnTo>
                  <a:lnTo>
                    <a:pt x="143" y="24"/>
                  </a:lnTo>
                  <a:lnTo>
                    <a:pt x="174" y="42"/>
                  </a:lnTo>
                  <a:lnTo>
                    <a:pt x="198" y="18"/>
                  </a:lnTo>
                  <a:lnTo>
                    <a:pt x="220" y="50"/>
                  </a:lnTo>
                  <a:lnTo>
                    <a:pt x="214" y="19"/>
                  </a:lnTo>
                  <a:lnTo>
                    <a:pt x="276" y="19"/>
                  </a:lnTo>
                  <a:lnTo>
                    <a:pt x="285" y="0"/>
                  </a:lnTo>
                  <a:lnTo>
                    <a:pt x="313" y="18"/>
                  </a:lnTo>
                  <a:lnTo>
                    <a:pt x="347" y="11"/>
                  </a:lnTo>
                  <a:lnTo>
                    <a:pt x="323" y="24"/>
                  </a:lnTo>
                  <a:lnTo>
                    <a:pt x="381" y="79"/>
                  </a:lnTo>
                  <a:lnTo>
                    <a:pt x="331" y="128"/>
                  </a:lnTo>
                  <a:lnTo>
                    <a:pt x="189" y="174"/>
                  </a:lnTo>
                  <a:lnTo>
                    <a:pt x="63" y="154"/>
                  </a:lnTo>
                  <a:lnTo>
                    <a:pt x="94" y="108"/>
                  </a:lnTo>
                  <a:lnTo>
                    <a:pt x="19" y="92"/>
                  </a:lnTo>
                  <a:lnTo>
                    <a:pt x="92" y="88"/>
                  </a:lnTo>
                  <a:lnTo>
                    <a:pt x="65" y="75"/>
                  </a:lnTo>
                  <a:lnTo>
                    <a:pt x="93" y="62"/>
                  </a:lnTo>
                  <a:lnTo>
                    <a:pt x="0" y="62"/>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566" name="Freeform 82"/>
            <p:cNvSpPr>
              <a:spLocks noChangeAspect="1"/>
            </p:cNvSpPr>
            <p:nvPr/>
          </p:nvSpPr>
          <p:spPr bwMode="gray">
            <a:xfrm>
              <a:off x="6443663" y="3394075"/>
              <a:ext cx="758825" cy="841375"/>
            </a:xfrm>
            <a:custGeom>
              <a:avLst/>
              <a:gdLst>
                <a:gd name="T0" fmla="*/ 0 w 1020"/>
                <a:gd name="T1" fmla="*/ 462 h 1015"/>
                <a:gd name="T2" fmla="*/ 29 w 1020"/>
                <a:gd name="T3" fmla="*/ 439 h 1015"/>
                <a:gd name="T4" fmla="*/ 107 w 1020"/>
                <a:gd name="T5" fmla="*/ 439 h 1015"/>
                <a:gd name="T6" fmla="*/ 53 w 1020"/>
                <a:gd name="T7" fmla="*/ 333 h 1015"/>
                <a:gd name="T8" fmla="*/ 84 w 1020"/>
                <a:gd name="T9" fmla="*/ 304 h 1015"/>
                <a:gd name="T10" fmla="*/ 131 w 1020"/>
                <a:gd name="T11" fmla="*/ 308 h 1015"/>
                <a:gd name="T12" fmla="*/ 233 w 1020"/>
                <a:gd name="T13" fmla="*/ 192 h 1015"/>
                <a:gd name="T14" fmla="*/ 226 w 1020"/>
                <a:gd name="T15" fmla="*/ 160 h 1015"/>
                <a:gd name="T16" fmla="*/ 253 w 1020"/>
                <a:gd name="T17" fmla="*/ 141 h 1015"/>
                <a:gd name="T18" fmla="*/ 208 w 1020"/>
                <a:gd name="T19" fmla="*/ 106 h 1015"/>
                <a:gd name="T20" fmla="*/ 206 w 1020"/>
                <a:gd name="T21" fmla="*/ 49 h 1015"/>
                <a:gd name="T22" fmla="*/ 305 w 1020"/>
                <a:gd name="T23" fmla="*/ 49 h 1015"/>
                <a:gd name="T24" fmla="*/ 335 w 1020"/>
                <a:gd name="T25" fmla="*/ 22 h 1015"/>
                <a:gd name="T26" fmla="*/ 389 w 1020"/>
                <a:gd name="T27" fmla="*/ 0 h 1015"/>
                <a:gd name="T28" fmla="*/ 427 w 1020"/>
                <a:gd name="T29" fmla="*/ 20 h 1015"/>
                <a:gd name="T30" fmla="*/ 378 w 1020"/>
                <a:gd name="T31" fmla="*/ 79 h 1015"/>
                <a:gd name="T32" fmla="*/ 401 w 1020"/>
                <a:gd name="T33" fmla="*/ 127 h 1015"/>
                <a:gd name="T34" fmla="*/ 363 w 1020"/>
                <a:gd name="T35" fmla="*/ 134 h 1015"/>
                <a:gd name="T36" fmla="*/ 380 w 1020"/>
                <a:gd name="T37" fmla="*/ 194 h 1015"/>
                <a:gd name="T38" fmla="*/ 452 w 1020"/>
                <a:gd name="T39" fmla="*/ 220 h 1015"/>
                <a:gd name="T40" fmla="*/ 418 w 1020"/>
                <a:gd name="T41" fmla="*/ 276 h 1015"/>
                <a:gd name="T42" fmla="*/ 511 w 1020"/>
                <a:gd name="T43" fmla="*/ 329 h 1015"/>
                <a:gd name="T44" fmla="*/ 692 w 1020"/>
                <a:gd name="T45" fmla="*/ 363 h 1015"/>
                <a:gd name="T46" fmla="*/ 696 w 1020"/>
                <a:gd name="T47" fmla="*/ 310 h 1015"/>
                <a:gd name="T48" fmla="*/ 719 w 1020"/>
                <a:gd name="T49" fmla="*/ 304 h 1015"/>
                <a:gd name="T50" fmla="*/ 724 w 1020"/>
                <a:gd name="T51" fmla="*/ 330 h 1015"/>
                <a:gd name="T52" fmla="*/ 737 w 1020"/>
                <a:gd name="T53" fmla="*/ 353 h 1015"/>
                <a:gd name="T54" fmla="*/ 829 w 1020"/>
                <a:gd name="T55" fmla="*/ 343 h 1015"/>
                <a:gd name="T56" fmla="*/ 823 w 1020"/>
                <a:gd name="T57" fmla="*/ 311 h 1015"/>
                <a:gd name="T58" fmla="*/ 972 w 1020"/>
                <a:gd name="T59" fmla="*/ 249 h 1015"/>
                <a:gd name="T60" fmla="*/ 983 w 1020"/>
                <a:gd name="T61" fmla="*/ 286 h 1015"/>
                <a:gd name="T62" fmla="*/ 1020 w 1020"/>
                <a:gd name="T63" fmla="*/ 300 h 1015"/>
                <a:gd name="T64" fmla="*/ 1005 w 1020"/>
                <a:gd name="T65" fmla="*/ 337 h 1015"/>
                <a:gd name="T66" fmla="*/ 944 w 1020"/>
                <a:gd name="T67" fmla="*/ 360 h 1015"/>
                <a:gd name="T68" fmla="*/ 853 w 1020"/>
                <a:gd name="T69" fmla="*/ 528 h 1015"/>
                <a:gd name="T70" fmla="*/ 835 w 1020"/>
                <a:gd name="T71" fmla="*/ 461 h 1015"/>
                <a:gd name="T72" fmla="*/ 819 w 1020"/>
                <a:gd name="T73" fmla="*/ 486 h 1015"/>
                <a:gd name="T74" fmla="*/ 797 w 1020"/>
                <a:gd name="T75" fmla="*/ 453 h 1015"/>
                <a:gd name="T76" fmla="*/ 837 w 1020"/>
                <a:gd name="T77" fmla="*/ 412 h 1015"/>
                <a:gd name="T78" fmla="*/ 759 w 1020"/>
                <a:gd name="T79" fmla="*/ 406 h 1015"/>
                <a:gd name="T80" fmla="*/ 709 w 1020"/>
                <a:gd name="T81" fmla="*/ 359 h 1015"/>
                <a:gd name="T82" fmla="*/ 693 w 1020"/>
                <a:gd name="T83" fmla="*/ 385 h 1015"/>
                <a:gd name="T84" fmla="*/ 711 w 1020"/>
                <a:gd name="T85" fmla="*/ 406 h 1015"/>
                <a:gd name="T86" fmla="*/ 687 w 1020"/>
                <a:gd name="T87" fmla="*/ 420 h 1015"/>
                <a:gd name="T88" fmla="*/ 710 w 1020"/>
                <a:gd name="T89" fmla="*/ 442 h 1015"/>
                <a:gd name="T90" fmla="*/ 724 w 1020"/>
                <a:gd name="T91" fmla="*/ 538 h 1015"/>
                <a:gd name="T92" fmla="*/ 693 w 1020"/>
                <a:gd name="T93" fmla="*/ 522 h 1015"/>
                <a:gd name="T94" fmla="*/ 634 w 1020"/>
                <a:gd name="T95" fmla="*/ 598 h 1015"/>
                <a:gd name="T96" fmla="*/ 424 w 1020"/>
                <a:gd name="T97" fmla="*/ 750 h 1015"/>
                <a:gd name="T98" fmla="*/ 409 w 1020"/>
                <a:gd name="T99" fmla="*/ 939 h 1015"/>
                <a:gd name="T100" fmla="*/ 321 w 1020"/>
                <a:gd name="T101" fmla="*/ 1015 h 1015"/>
                <a:gd name="T102" fmla="*/ 243 w 1020"/>
                <a:gd name="T103" fmla="*/ 869 h 1015"/>
                <a:gd name="T104" fmla="*/ 211 w 1020"/>
                <a:gd name="T105" fmla="*/ 753 h 1015"/>
                <a:gd name="T106" fmla="*/ 183 w 1020"/>
                <a:gd name="T107" fmla="*/ 726 h 1015"/>
                <a:gd name="T108" fmla="*/ 161 w 1020"/>
                <a:gd name="T109" fmla="*/ 516 h 1015"/>
                <a:gd name="T110" fmla="*/ 144 w 1020"/>
                <a:gd name="T111" fmla="*/ 508 h 1015"/>
                <a:gd name="T112" fmla="*/ 132 w 1020"/>
                <a:gd name="T113" fmla="*/ 555 h 1015"/>
                <a:gd name="T114" fmla="*/ 82 w 1020"/>
                <a:gd name="T115" fmla="*/ 567 h 1015"/>
                <a:gd name="T116" fmla="*/ 31 w 1020"/>
                <a:gd name="T117" fmla="*/ 512 h 1015"/>
                <a:gd name="T118" fmla="*/ 80 w 1020"/>
                <a:gd name="T119" fmla="*/ 483 h 1015"/>
                <a:gd name="T120" fmla="*/ 31 w 1020"/>
                <a:gd name="T121" fmla="*/ 494 h 1015"/>
                <a:gd name="T122" fmla="*/ 0 w 1020"/>
                <a:gd name="T123" fmla="*/ 462 h 1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0" h="1015">
                  <a:moveTo>
                    <a:pt x="0" y="462"/>
                  </a:moveTo>
                  <a:lnTo>
                    <a:pt x="29" y="439"/>
                  </a:lnTo>
                  <a:lnTo>
                    <a:pt x="107" y="439"/>
                  </a:lnTo>
                  <a:lnTo>
                    <a:pt x="53" y="333"/>
                  </a:lnTo>
                  <a:lnTo>
                    <a:pt x="84" y="304"/>
                  </a:lnTo>
                  <a:lnTo>
                    <a:pt x="131" y="308"/>
                  </a:lnTo>
                  <a:lnTo>
                    <a:pt x="233" y="192"/>
                  </a:lnTo>
                  <a:lnTo>
                    <a:pt x="226" y="160"/>
                  </a:lnTo>
                  <a:lnTo>
                    <a:pt x="253" y="141"/>
                  </a:lnTo>
                  <a:lnTo>
                    <a:pt x="208" y="106"/>
                  </a:lnTo>
                  <a:lnTo>
                    <a:pt x="206" y="49"/>
                  </a:lnTo>
                  <a:lnTo>
                    <a:pt x="305" y="49"/>
                  </a:lnTo>
                  <a:lnTo>
                    <a:pt x="335" y="22"/>
                  </a:lnTo>
                  <a:lnTo>
                    <a:pt x="389" y="0"/>
                  </a:lnTo>
                  <a:lnTo>
                    <a:pt x="427" y="20"/>
                  </a:lnTo>
                  <a:lnTo>
                    <a:pt x="378" y="79"/>
                  </a:lnTo>
                  <a:lnTo>
                    <a:pt x="401" y="127"/>
                  </a:lnTo>
                  <a:lnTo>
                    <a:pt x="363" y="134"/>
                  </a:lnTo>
                  <a:lnTo>
                    <a:pt x="380" y="194"/>
                  </a:lnTo>
                  <a:lnTo>
                    <a:pt x="452" y="220"/>
                  </a:lnTo>
                  <a:lnTo>
                    <a:pt x="418" y="276"/>
                  </a:lnTo>
                  <a:lnTo>
                    <a:pt x="511" y="329"/>
                  </a:lnTo>
                  <a:lnTo>
                    <a:pt x="692" y="363"/>
                  </a:lnTo>
                  <a:lnTo>
                    <a:pt x="696" y="310"/>
                  </a:lnTo>
                  <a:lnTo>
                    <a:pt x="719" y="304"/>
                  </a:lnTo>
                  <a:lnTo>
                    <a:pt x="724" y="330"/>
                  </a:lnTo>
                  <a:lnTo>
                    <a:pt x="737" y="353"/>
                  </a:lnTo>
                  <a:lnTo>
                    <a:pt x="829" y="343"/>
                  </a:lnTo>
                  <a:lnTo>
                    <a:pt x="823" y="311"/>
                  </a:lnTo>
                  <a:lnTo>
                    <a:pt x="972" y="249"/>
                  </a:lnTo>
                  <a:lnTo>
                    <a:pt x="983" y="286"/>
                  </a:lnTo>
                  <a:lnTo>
                    <a:pt x="1020" y="300"/>
                  </a:lnTo>
                  <a:lnTo>
                    <a:pt x="1005" y="337"/>
                  </a:lnTo>
                  <a:lnTo>
                    <a:pt x="944" y="360"/>
                  </a:lnTo>
                  <a:lnTo>
                    <a:pt x="853" y="528"/>
                  </a:lnTo>
                  <a:lnTo>
                    <a:pt x="835" y="461"/>
                  </a:lnTo>
                  <a:lnTo>
                    <a:pt x="819" y="486"/>
                  </a:lnTo>
                  <a:lnTo>
                    <a:pt x="797" y="453"/>
                  </a:lnTo>
                  <a:lnTo>
                    <a:pt x="837" y="412"/>
                  </a:lnTo>
                  <a:lnTo>
                    <a:pt x="759" y="406"/>
                  </a:lnTo>
                  <a:lnTo>
                    <a:pt x="709" y="359"/>
                  </a:lnTo>
                  <a:lnTo>
                    <a:pt x="693" y="385"/>
                  </a:lnTo>
                  <a:lnTo>
                    <a:pt x="711" y="406"/>
                  </a:lnTo>
                  <a:lnTo>
                    <a:pt x="687" y="420"/>
                  </a:lnTo>
                  <a:lnTo>
                    <a:pt x="710" y="442"/>
                  </a:lnTo>
                  <a:lnTo>
                    <a:pt x="724" y="538"/>
                  </a:lnTo>
                  <a:lnTo>
                    <a:pt x="693" y="522"/>
                  </a:lnTo>
                  <a:lnTo>
                    <a:pt x="634" y="598"/>
                  </a:lnTo>
                  <a:lnTo>
                    <a:pt x="424" y="750"/>
                  </a:lnTo>
                  <a:lnTo>
                    <a:pt x="409" y="939"/>
                  </a:lnTo>
                  <a:lnTo>
                    <a:pt x="321" y="1015"/>
                  </a:lnTo>
                  <a:lnTo>
                    <a:pt x="243" y="869"/>
                  </a:lnTo>
                  <a:lnTo>
                    <a:pt x="211" y="753"/>
                  </a:lnTo>
                  <a:lnTo>
                    <a:pt x="183" y="726"/>
                  </a:lnTo>
                  <a:lnTo>
                    <a:pt x="161" y="516"/>
                  </a:lnTo>
                  <a:lnTo>
                    <a:pt x="144" y="508"/>
                  </a:lnTo>
                  <a:lnTo>
                    <a:pt x="132" y="555"/>
                  </a:lnTo>
                  <a:lnTo>
                    <a:pt x="82" y="567"/>
                  </a:lnTo>
                  <a:lnTo>
                    <a:pt x="31" y="512"/>
                  </a:lnTo>
                  <a:lnTo>
                    <a:pt x="80" y="483"/>
                  </a:lnTo>
                  <a:lnTo>
                    <a:pt x="31" y="494"/>
                  </a:lnTo>
                  <a:lnTo>
                    <a:pt x="0" y="462"/>
                  </a:lnTo>
                  <a:close/>
                </a:path>
              </a:pathLst>
            </a:custGeom>
            <a:solidFill>
              <a:schemeClr val="bg2">
                <a:lumMod val="65000"/>
              </a:schemeClr>
            </a:solid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567" name="Freeform 83"/>
            <p:cNvSpPr>
              <a:spLocks noChangeAspect="1"/>
            </p:cNvSpPr>
            <p:nvPr/>
          </p:nvSpPr>
          <p:spPr bwMode="gray">
            <a:xfrm>
              <a:off x="7148513" y="4306888"/>
              <a:ext cx="282575" cy="328612"/>
            </a:xfrm>
            <a:custGeom>
              <a:avLst/>
              <a:gdLst>
                <a:gd name="T0" fmla="*/ 0 w 377"/>
                <a:gd name="T1" fmla="*/ 0 h 394"/>
                <a:gd name="T2" fmla="*/ 83 w 377"/>
                <a:gd name="T3" fmla="*/ 16 h 394"/>
                <a:gd name="T4" fmla="*/ 188 w 377"/>
                <a:gd name="T5" fmla="*/ 119 h 394"/>
                <a:gd name="T6" fmla="*/ 274 w 377"/>
                <a:gd name="T7" fmla="*/ 157 h 394"/>
                <a:gd name="T8" fmla="*/ 264 w 377"/>
                <a:gd name="T9" fmla="*/ 185 h 394"/>
                <a:gd name="T10" fmla="*/ 295 w 377"/>
                <a:gd name="T11" fmla="*/ 183 h 394"/>
                <a:gd name="T12" fmla="*/ 290 w 377"/>
                <a:gd name="T13" fmla="*/ 221 h 394"/>
                <a:gd name="T14" fmla="*/ 377 w 377"/>
                <a:gd name="T15" fmla="*/ 294 h 394"/>
                <a:gd name="T16" fmla="*/ 367 w 377"/>
                <a:gd name="T17" fmla="*/ 393 h 394"/>
                <a:gd name="T18" fmla="*/ 330 w 377"/>
                <a:gd name="T19" fmla="*/ 394 h 394"/>
                <a:gd name="T20" fmla="*/ 253 w 377"/>
                <a:gd name="T21" fmla="*/ 337 h 394"/>
                <a:gd name="T22" fmla="*/ 129 w 377"/>
                <a:gd name="T23" fmla="*/ 139 h 394"/>
                <a:gd name="T24" fmla="*/ 0 w 377"/>
                <a:gd name="T25"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7" h="394">
                  <a:moveTo>
                    <a:pt x="0" y="0"/>
                  </a:moveTo>
                  <a:lnTo>
                    <a:pt x="83" y="16"/>
                  </a:lnTo>
                  <a:lnTo>
                    <a:pt x="188" y="119"/>
                  </a:lnTo>
                  <a:lnTo>
                    <a:pt x="274" y="157"/>
                  </a:lnTo>
                  <a:lnTo>
                    <a:pt x="264" y="185"/>
                  </a:lnTo>
                  <a:lnTo>
                    <a:pt x="295" y="183"/>
                  </a:lnTo>
                  <a:lnTo>
                    <a:pt x="290" y="221"/>
                  </a:lnTo>
                  <a:lnTo>
                    <a:pt x="377" y="294"/>
                  </a:lnTo>
                  <a:lnTo>
                    <a:pt x="367" y="393"/>
                  </a:lnTo>
                  <a:lnTo>
                    <a:pt x="330" y="394"/>
                  </a:lnTo>
                  <a:lnTo>
                    <a:pt x="253" y="337"/>
                  </a:lnTo>
                  <a:lnTo>
                    <a:pt x="129" y="139"/>
                  </a:lnTo>
                  <a:lnTo>
                    <a:pt x="0" y="0"/>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568" name="Freeform 84"/>
            <p:cNvSpPr>
              <a:spLocks noChangeAspect="1"/>
            </p:cNvSpPr>
            <p:nvPr/>
          </p:nvSpPr>
          <p:spPr bwMode="gray">
            <a:xfrm>
              <a:off x="7412038" y="4638675"/>
              <a:ext cx="236537" cy="80963"/>
            </a:xfrm>
            <a:custGeom>
              <a:avLst/>
              <a:gdLst>
                <a:gd name="T0" fmla="*/ 0 w 315"/>
                <a:gd name="T1" fmla="*/ 28 h 99"/>
                <a:gd name="T2" fmla="*/ 21 w 315"/>
                <a:gd name="T3" fmla="*/ 0 h 99"/>
                <a:gd name="T4" fmla="*/ 242 w 315"/>
                <a:gd name="T5" fmla="*/ 31 h 99"/>
                <a:gd name="T6" fmla="*/ 264 w 315"/>
                <a:gd name="T7" fmla="*/ 56 h 99"/>
                <a:gd name="T8" fmla="*/ 309 w 315"/>
                <a:gd name="T9" fmla="*/ 65 h 99"/>
                <a:gd name="T10" fmla="*/ 315 w 315"/>
                <a:gd name="T11" fmla="*/ 99 h 99"/>
                <a:gd name="T12" fmla="*/ 55 w 315"/>
                <a:gd name="T13" fmla="*/ 51 h 99"/>
                <a:gd name="T14" fmla="*/ 0 w 315"/>
                <a:gd name="T15" fmla="*/ 28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5" h="99">
                  <a:moveTo>
                    <a:pt x="0" y="28"/>
                  </a:moveTo>
                  <a:lnTo>
                    <a:pt x="21" y="0"/>
                  </a:lnTo>
                  <a:lnTo>
                    <a:pt x="242" y="31"/>
                  </a:lnTo>
                  <a:lnTo>
                    <a:pt x="264" y="56"/>
                  </a:lnTo>
                  <a:lnTo>
                    <a:pt x="309" y="65"/>
                  </a:lnTo>
                  <a:lnTo>
                    <a:pt x="315" y="99"/>
                  </a:lnTo>
                  <a:lnTo>
                    <a:pt x="55" y="51"/>
                  </a:lnTo>
                  <a:lnTo>
                    <a:pt x="0" y="28"/>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569" name="Freeform 85"/>
            <p:cNvSpPr>
              <a:spLocks noChangeAspect="1"/>
            </p:cNvSpPr>
            <p:nvPr/>
          </p:nvSpPr>
          <p:spPr bwMode="gray">
            <a:xfrm>
              <a:off x="7508875" y="4343400"/>
              <a:ext cx="255588" cy="242888"/>
            </a:xfrm>
            <a:custGeom>
              <a:avLst/>
              <a:gdLst>
                <a:gd name="T0" fmla="*/ 0 w 342"/>
                <a:gd name="T1" fmla="*/ 131 h 291"/>
                <a:gd name="T2" fmla="*/ 23 w 342"/>
                <a:gd name="T3" fmla="*/ 93 h 291"/>
                <a:gd name="T4" fmla="*/ 51 w 342"/>
                <a:gd name="T5" fmla="*/ 116 h 291"/>
                <a:gd name="T6" fmla="*/ 156 w 342"/>
                <a:gd name="T7" fmla="*/ 107 h 291"/>
                <a:gd name="T8" fmla="*/ 190 w 342"/>
                <a:gd name="T9" fmla="*/ 95 h 291"/>
                <a:gd name="T10" fmla="*/ 236 w 342"/>
                <a:gd name="T11" fmla="*/ 0 h 291"/>
                <a:gd name="T12" fmla="*/ 296 w 342"/>
                <a:gd name="T13" fmla="*/ 3 h 291"/>
                <a:gd name="T14" fmla="*/ 283 w 342"/>
                <a:gd name="T15" fmla="*/ 28 h 291"/>
                <a:gd name="T16" fmla="*/ 342 w 342"/>
                <a:gd name="T17" fmla="*/ 116 h 291"/>
                <a:gd name="T18" fmla="*/ 309 w 342"/>
                <a:gd name="T19" fmla="*/ 110 h 291"/>
                <a:gd name="T20" fmla="*/ 250 w 342"/>
                <a:gd name="T21" fmla="*/ 209 h 291"/>
                <a:gd name="T22" fmla="*/ 242 w 342"/>
                <a:gd name="T23" fmla="*/ 272 h 291"/>
                <a:gd name="T24" fmla="*/ 204 w 342"/>
                <a:gd name="T25" fmla="*/ 291 h 291"/>
                <a:gd name="T26" fmla="*/ 139 w 342"/>
                <a:gd name="T27" fmla="*/ 254 h 291"/>
                <a:gd name="T28" fmla="*/ 100 w 342"/>
                <a:gd name="T29" fmla="*/ 271 h 291"/>
                <a:gd name="T30" fmla="*/ 95 w 342"/>
                <a:gd name="T31" fmla="*/ 241 h 291"/>
                <a:gd name="T32" fmla="*/ 41 w 342"/>
                <a:gd name="T33" fmla="*/ 247 h 291"/>
                <a:gd name="T34" fmla="*/ 0 w 342"/>
                <a:gd name="T35" fmla="*/ 131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2" h="291">
                  <a:moveTo>
                    <a:pt x="0" y="131"/>
                  </a:moveTo>
                  <a:lnTo>
                    <a:pt x="23" y="93"/>
                  </a:lnTo>
                  <a:lnTo>
                    <a:pt x="51" y="116"/>
                  </a:lnTo>
                  <a:lnTo>
                    <a:pt x="156" y="107"/>
                  </a:lnTo>
                  <a:lnTo>
                    <a:pt x="190" y="95"/>
                  </a:lnTo>
                  <a:lnTo>
                    <a:pt x="236" y="0"/>
                  </a:lnTo>
                  <a:lnTo>
                    <a:pt x="296" y="3"/>
                  </a:lnTo>
                  <a:lnTo>
                    <a:pt x="283" y="28"/>
                  </a:lnTo>
                  <a:lnTo>
                    <a:pt x="342" y="116"/>
                  </a:lnTo>
                  <a:lnTo>
                    <a:pt x="309" y="110"/>
                  </a:lnTo>
                  <a:lnTo>
                    <a:pt x="250" y="209"/>
                  </a:lnTo>
                  <a:lnTo>
                    <a:pt x="242" y="272"/>
                  </a:lnTo>
                  <a:lnTo>
                    <a:pt x="204" y="291"/>
                  </a:lnTo>
                  <a:lnTo>
                    <a:pt x="139" y="254"/>
                  </a:lnTo>
                  <a:lnTo>
                    <a:pt x="100" y="271"/>
                  </a:lnTo>
                  <a:lnTo>
                    <a:pt x="95" y="241"/>
                  </a:lnTo>
                  <a:lnTo>
                    <a:pt x="41" y="247"/>
                  </a:lnTo>
                  <a:lnTo>
                    <a:pt x="0" y="131"/>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570" name="Freeform 86"/>
            <p:cNvSpPr>
              <a:spLocks noChangeAspect="1"/>
            </p:cNvSpPr>
            <p:nvPr/>
          </p:nvSpPr>
          <p:spPr bwMode="gray">
            <a:xfrm>
              <a:off x="7708900" y="4711700"/>
              <a:ext cx="63500" cy="15875"/>
            </a:xfrm>
            <a:custGeom>
              <a:avLst/>
              <a:gdLst>
                <a:gd name="T0" fmla="*/ 0 w 84"/>
                <a:gd name="T1" fmla="*/ 4 h 21"/>
                <a:gd name="T2" fmla="*/ 9 w 84"/>
                <a:gd name="T3" fmla="*/ 21 h 21"/>
                <a:gd name="T4" fmla="*/ 84 w 84"/>
                <a:gd name="T5" fmla="*/ 6 h 21"/>
                <a:gd name="T6" fmla="*/ 27 w 84"/>
                <a:gd name="T7" fmla="*/ 0 h 21"/>
                <a:gd name="T8" fmla="*/ 0 w 84"/>
                <a:gd name="T9" fmla="*/ 4 h 21"/>
              </a:gdLst>
              <a:ahLst/>
              <a:cxnLst>
                <a:cxn ang="0">
                  <a:pos x="T0" y="T1"/>
                </a:cxn>
                <a:cxn ang="0">
                  <a:pos x="T2" y="T3"/>
                </a:cxn>
                <a:cxn ang="0">
                  <a:pos x="T4" y="T5"/>
                </a:cxn>
                <a:cxn ang="0">
                  <a:pos x="T6" y="T7"/>
                </a:cxn>
                <a:cxn ang="0">
                  <a:pos x="T8" y="T9"/>
                </a:cxn>
              </a:cxnLst>
              <a:rect l="0" t="0" r="r" b="b"/>
              <a:pathLst>
                <a:path w="84" h="21">
                  <a:moveTo>
                    <a:pt x="0" y="4"/>
                  </a:moveTo>
                  <a:lnTo>
                    <a:pt x="9" y="21"/>
                  </a:lnTo>
                  <a:lnTo>
                    <a:pt x="84" y="6"/>
                  </a:lnTo>
                  <a:lnTo>
                    <a:pt x="27" y="0"/>
                  </a:lnTo>
                  <a:lnTo>
                    <a:pt x="0" y="4"/>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571" name="Freeform 87"/>
            <p:cNvSpPr>
              <a:spLocks noChangeAspect="1"/>
            </p:cNvSpPr>
            <p:nvPr/>
          </p:nvSpPr>
          <p:spPr bwMode="gray">
            <a:xfrm>
              <a:off x="7764463" y="4416425"/>
              <a:ext cx="158750" cy="211138"/>
            </a:xfrm>
            <a:custGeom>
              <a:avLst/>
              <a:gdLst>
                <a:gd name="T0" fmla="*/ 0 w 214"/>
                <a:gd name="T1" fmla="*/ 151 h 254"/>
                <a:gd name="T2" fmla="*/ 27 w 214"/>
                <a:gd name="T3" fmla="*/ 198 h 254"/>
                <a:gd name="T4" fmla="*/ 18 w 214"/>
                <a:gd name="T5" fmla="*/ 244 h 254"/>
                <a:gd name="T6" fmla="*/ 53 w 214"/>
                <a:gd name="T7" fmla="*/ 254 h 254"/>
                <a:gd name="T8" fmla="*/ 50 w 214"/>
                <a:gd name="T9" fmla="*/ 160 h 254"/>
                <a:gd name="T10" fmla="*/ 72 w 214"/>
                <a:gd name="T11" fmla="*/ 151 h 254"/>
                <a:gd name="T12" fmla="*/ 76 w 214"/>
                <a:gd name="T13" fmla="*/ 187 h 254"/>
                <a:gd name="T14" fmla="*/ 95 w 214"/>
                <a:gd name="T15" fmla="*/ 228 h 254"/>
                <a:gd name="T16" fmla="*/ 133 w 214"/>
                <a:gd name="T17" fmla="*/ 210 h 254"/>
                <a:gd name="T18" fmla="*/ 87 w 214"/>
                <a:gd name="T19" fmla="*/ 122 h 254"/>
                <a:gd name="T20" fmla="*/ 158 w 214"/>
                <a:gd name="T21" fmla="*/ 84 h 254"/>
                <a:gd name="T22" fmla="*/ 62 w 214"/>
                <a:gd name="T23" fmla="*/ 108 h 254"/>
                <a:gd name="T24" fmla="*/ 48 w 214"/>
                <a:gd name="T25" fmla="*/ 52 h 254"/>
                <a:gd name="T26" fmla="*/ 188 w 214"/>
                <a:gd name="T27" fmla="*/ 46 h 254"/>
                <a:gd name="T28" fmla="*/ 214 w 214"/>
                <a:gd name="T29" fmla="*/ 0 h 254"/>
                <a:gd name="T30" fmla="*/ 172 w 214"/>
                <a:gd name="T31" fmla="*/ 29 h 254"/>
                <a:gd name="T32" fmla="*/ 72 w 214"/>
                <a:gd name="T33" fmla="*/ 14 h 254"/>
                <a:gd name="T34" fmla="*/ 38 w 214"/>
                <a:gd name="T35" fmla="*/ 35 h 254"/>
                <a:gd name="T36" fmla="*/ 0 w 214"/>
                <a:gd name="T37" fmla="*/ 151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4" h="254">
                  <a:moveTo>
                    <a:pt x="0" y="151"/>
                  </a:moveTo>
                  <a:lnTo>
                    <a:pt x="27" y="198"/>
                  </a:lnTo>
                  <a:lnTo>
                    <a:pt x="18" y="244"/>
                  </a:lnTo>
                  <a:lnTo>
                    <a:pt x="53" y="254"/>
                  </a:lnTo>
                  <a:lnTo>
                    <a:pt x="50" y="160"/>
                  </a:lnTo>
                  <a:lnTo>
                    <a:pt x="72" y="151"/>
                  </a:lnTo>
                  <a:lnTo>
                    <a:pt x="76" y="187"/>
                  </a:lnTo>
                  <a:lnTo>
                    <a:pt x="95" y="228"/>
                  </a:lnTo>
                  <a:lnTo>
                    <a:pt x="133" y="210"/>
                  </a:lnTo>
                  <a:lnTo>
                    <a:pt x="87" y="122"/>
                  </a:lnTo>
                  <a:lnTo>
                    <a:pt x="158" y="84"/>
                  </a:lnTo>
                  <a:lnTo>
                    <a:pt x="62" y="108"/>
                  </a:lnTo>
                  <a:lnTo>
                    <a:pt x="48" y="52"/>
                  </a:lnTo>
                  <a:lnTo>
                    <a:pt x="188" y="46"/>
                  </a:lnTo>
                  <a:lnTo>
                    <a:pt x="214" y="0"/>
                  </a:lnTo>
                  <a:lnTo>
                    <a:pt x="172" y="29"/>
                  </a:lnTo>
                  <a:lnTo>
                    <a:pt x="72" y="14"/>
                  </a:lnTo>
                  <a:lnTo>
                    <a:pt x="38" y="35"/>
                  </a:lnTo>
                  <a:lnTo>
                    <a:pt x="0" y="151"/>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572" name="Freeform 88"/>
            <p:cNvSpPr>
              <a:spLocks noChangeAspect="1"/>
            </p:cNvSpPr>
            <p:nvPr/>
          </p:nvSpPr>
          <p:spPr bwMode="gray">
            <a:xfrm>
              <a:off x="7888288" y="4711700"/>
              <a:ext cx="90487" cy="52388"/>
            </a:xfrm>
            <a:custGeom>
              <a:avLst/>
              <a:gdLst>
                <a:gd name="T0" fmla="*/ 0 w 120"/>
                <a:gd name="T1" fmla="*/ 38 h 65"/>
                <a:gd name="T2" fmla="*/ 5 w 120"/>
                <a:gd name="T3" fmla="*/ 65 h 65"/>
                <a:gd name="T4" fmla="*/ 120 w 120"/>
                <a:gd name="T5" fmla="*/ 0 h 65"/>
                <a:gd name="T6" fmla="*/ 34 w 120"/>
                <a:gd name="T7" fmla="*/ 20 h 65"/>
                <a:gd name="T8" fmla="*/ 0 w 120"/>
                <a:gd name="T9" fmla="*/ 38 h 65"/>
              </a:gdLst>
              <a:ahLst/>
              <a:cxnLst>
                <a:cxn ang="0">
                  <a:pos x="T0" y="T1"/>
                </a:cxn>
                <a:cxn ang="0">
                  <a:pos x="T2" y="T3"/>
                </a:cxn>
                <a:cxn ang="0">
                  <a:pos x="T4" y="T5"/>
                </a:cxn>
                <a:cxn ang="0">
                  <a:pos x="T6" y="T7"/>
                </a:cxn>
                <a:cxn ang="0">
                  <a:pos x="T8" y="T9"/>
                </a:cxn>
              </a:cxnLst>
              <a:rect l="0" t="0" r="r" b="b"/>
              <a:pathLst>
                <a:path w="120" h="65">
                  <a:moveTo>
                    <a:pt x="0" y="38"/>
                  </a:moveTo>
                  <a:lnTo>
                    <a:pt x="5" y="65"/>
                  </a:lnTo>
                  <a:lnTo>
                    <a:pt x="120" y="0"/>
                  </a:lnTo>
                  <a:lnTo>
                    <a:pt x="34" y="20"/>
                  </a:lnTo>
                  <a:lnTo>
                    <a:pt x="0" y="38"/>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573" name="Freeform 89"/>
            <p:cNvSpPr>
              <a:spLocks noChangeAspect="1"/>
            </p:cNvSpPr>
            <p:nvPr/>
          </p:nvSpPr>
          <p:spPr bwMode="gray">
            <a:xfrm>
              <a:off x="7985125" y="4406900"/>
              <a:ext cx="26988" cy="84138"/>
            </a:xfrm>
            <a:custGeom>
              <a:avLst/>
              <a:gdLst>
                <a:gd name="T0" fmla="*/ 0 w 40"/>
                <a:gd name="T1" fmla="*/ 37 h 104"/>
                <a:gd name="T2" fmla="*/ 9 w 40"/>
                <a:gd name="T3" fmla="*/ 83 h 104"/>
                <a:gd name="T4" fmla="*/ 32 w 40"/>
                <a:gd name="T5" fmla="*/ 104 h 104"/>
                <a:gd name="T6" fmla="*/ 17 w 40"/>
                <a:gd name="T7" fmla="*/ 60 h 104"/>
                <a:gd name="T8" fmla="*/ 40 w 40"/>
                <a:gd name="T9" fmla="*/ 55 h 104"/>
                <a:gd name="T10" fmla="*/ 38 w 40"/>
                <a:gd name="T11" fmla="*/ 22 h 104"/>
                <a:gd name="T12" fmla="*/ 9 w 40"/>
                <a:gd name="T13" fmla="*/ 43 h 104"/>
                <a:gd name="T14" fmla="*/ 21 w 40"/>
                <a:gd name="T15" fmla="*/ 0 h 104"/>
                <a:gd name="T16" fmla="*/ 0 w 40"/>
                <a:gd name="T17" fmla="*/ 3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104">
                  <a:moveTo>
                    <a:pt x="0" y="37"/>
                  </a:moveTo>
                  <a:lnTo>
                    <a:pt x="9" y="83"/>
                  </a:lnTo>
                  <a:lnTo>
                    <a:pt x="32" y="104"/>
                  </a:lnTo>
                  <a:lnTo>
                    <a:pt x="17" y="60"/>
                  </a:lnTo>
                  <a:lnTo>
                    <a:pt x="40" y="55"/>
                  </a:lnTo>
                  <a:lnTo>
                    <a:pt x="38" y="22"/>
                  </a:lnTo>
                  <a:lnTo>
                    <a:pt x="9" y="43"/>
                  </a:lnTo>
                  <a:lnTo>
                    <a:pt x="21" y="0"/>
                  </a:lnTo>
                  <a:lnTo>
                    <a:pt x="0" y="37"/>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574" name="Freeform 90"/>
            <p:cNvSpPr>
              <a:spLocks noChangeAspect="1"/>
            </p:cNvSpPr>
            <p:nvPr/>
          </p:nvSpPr>
          <p:spPr bwMode="gray">
            <a:xfrm>
              <a:off x="7996238" y="4546600"/>
              <a:ext cx="73025" cy="26988"/>
            </a:xfrm>
            <a:custGeom>
              <a:avLst/>
              <a:gdLst>
                <a:gd name="T0" fmla="*/ 0 w 99"/>
                <a:gd name="T1" fmla="*/ 13 h 33"/>
                <a:gd name="T2" fmla="*/ 55 w 99"/>
                <a:gd name="T3" fmla="*/ 0 h 33"/>
                <a:gd name="T4" fmla="*/ 99 w 99"/>
                <a:gd name="T5" fmla="*/ 33 h 33"/>
                <a:gd name="T6" fmla="*/ 0 w 99"/>
                <a:gd name="T7" fmla="*/ 13 h 33"/>
              </a:gdLst>
              <a:ahLst/>
              <a:cxnLst>
                <a:cxn ang="0">
                  <a:pos x="T0" y="T1"/>
                </a:cxn>
                <a:cxn ang="0">
                  <a:pos x="T2" y="T3"/>
                </a:cxn>
                <a:cxn ang="0">
                  <a:pos x="T4" y="T5"/>
                </a:cxn>
                <a:cxn ang="0">
                  <a:pos x="T6" y="T7"/>
                </a:cxn>
              </a:cxnLst>
              <a:rect l="0" t="0" r="r" b="b"/>
              <a:pathLst>
                <a:path w="99" h="33">
                  <a:moveTo>
                    <a:pt x="0" y="13"/>
                  </a:moveTo>
                  <a:lnTo>
                    <a:pt x="55" y="0"/>
                  </a:lnTo>
                  <a:lnTo>
                    <a:pt x="99" y="33"/>
                  </a:lnTo>
                  <a:lnTo>
                    <a:pt x="0" y="13"/>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575" name="Freeform 91"/>
            <p:cNvSpPr>
              <a:spLocks noChangeAspect="1"/>
            </p:cNvSpPr>
            <p:nvPr/>
          </p:nvSpPr>
          <p:spPr bwMode="gray">
            <a:xfrm>
              <a:off x="8070850" y="4478338"/>
              <a:ext cx="271463" cy="249237"/>
            </a:xfrm>
            <a:custGeom>
              <a:avLst/>
              <a:gdLst>
                <a:gd name="T0" fmla="*/ 0 w 362"/>
                <a:gd name="T1" fmla="*/ 37 h 300"/>
                <a:gd name="T2" fmla="*/ 52 w 362"/>
                <a:gd name="T3" fmla="*/ 65 h 300"/>
                <a:gd name="T4" fmla="*/ 105 w 362"/>
                <a:gd name="T5" fmla="*/ 59 h 300"/>
                <a:gd name="T6" fmla="*/ 38 w 362"/>
                <a:gd name="T7" fmla="*/ 80 h 300"/>
                <a:gd name="T8" fmla="*/ 71 w 362"/>
                <a:gd name="T9" fmla="*/ 129 h 300"/>
                <a:gd name="T10" fmla="*/ 102 w 362"/>
                <a:gd name="T11" fmla="*/ 87 h 300"/>
                <a:gd name="T12" fmla="*/ 123 w 362"/>
                <a:gd name="T13" fmla="*/ 129 h 300"/>
                <a:gd name="T14" fmla="*/ 254 w 362"/>
                <a:gd name="T15" fmla="*/ 174 h 300"/>
                <a:gd name="T16" fmla="*/ 285 w 362"/>
                <a:gd name="T17" fmla="*/ 247 h 300"/>
                <a:gd name="T18" fmla="*/ 260 w 362"/>
                <a:gd name="T19" fmla="*/ 243 h 300"/>
                <a:gd name="T20" fmla="*/ 241 w 362"/>
                <a:gd name="T21" fmla="*/ 279 h 300"/>
                <a:gd name="T22" fmla="*/ 319 w 362"/>
                <a:gd name="T23" fmla="*/ 263 h 300"/>
                <a:gd name="T24" fmla="*/ 362 w 362"/>
                <a:gd name="T25" fmla="*/ 300 h 300"/>
                <a:gd name="T26" fmla="*/ 357 w 362"/>
                <a:gd name="T27" fmla="*/ 76 h 300"/>
                <a:gd name="T28" fmla="*/ 244 w 362"/>
                <a:gd name="T29" fmla="*/ 37 h 300"/>
                <a:gd name="T30" fmla="*/ 154 w 362"/>
                <a:gd name="T31" fmla="*/ 103 h 300"/>
                <a:gd name="T32" fmla="*/ 117 w 362"/>
                <a:gd name="T33" fmla="*/ 69 h 300"/>
                <a:gd name="T34" fmla="*/ 106 w 362"/>
                <a:gd name="T35" fmla="*/ 14 h 300"/>
                <a:gd name="T36" fmla="*/ 52 w 362"/>
                <a:gd name="T37" fmla="*/ 0 h 300"/>
                <a:gd name="T38" fmla="*/ 0 w 362"/>
                <a:gd name="T39" fmla="*/ 3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2" h="300">
                  <a:moveTo>
                    <a:pt x="0" y="37"/>
                  </a:moveTo>
                  <a:lnTo>
                    <a:pt x="52" y="65"/>
                  </a:lnTo>
                  <a:lnTo>
                    <a:pt x="105" y="59"/>
                  </a:lnTo>
                  <a:lnTo>
                    <a:pt x="38" y="80"/>
                  </a:lnTo>
                  <a:lnTo>
                    <a:pt x="71" y="129"/>
                  </a:lnTo>
                  <a:lnTo>
                    <a:pt x="102" y="87"/>
                  </a:lnTo>
                  <a:lnTo>
                    <a:pt x="123" y="129"/>
                  </a:lnTo>
                  <a:lnTo>
                    <a:pt x="254" y="174"/>
                  </a:lnTo>
                  <a:lnTo>
                    <a:pt x="285" y="247"/>
                  </a:lnTo>
                  <a:lnTo>
                    <a:pt x="260" y="243"/>
                  </a:lnTo>
                  <a:lnTo>
                    <a:pt x="241" y="279"/>
                  </a:lnTo>
                  <a:lnTo>
                    <a:pt x="319" y="263"/>
                  </a:lnTo>
                  <a:lnTo>
                    <a:pt x="362" y="300"/>
                  </a:lnTo>
                  <a:lnTo>
                    <a:pt x="357" y="76"/>
                  </a:lnTo>
                  <a:lnTo>
                    <a:pt x="244" y="37"/>
                  </a:lnTo>
                  <a:lnTo>
                    <a:pt x="154" y="103"/>
                  </a:lnTo>
                  <a:lnTo>
                    <a:pt x="117" y="69"/>
                  </a:lnTo>
                  <a:lnTo>
                    <a:pt x="106" y="14"/>
                  </a:lnTo>
                  <a:lnTo>
                    <a:pt x="52" y="0"/>
                  </a:lnTo>
                  <a:lnTo>
                    <a:pt x="0" y="37"/>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576" name="Freeform 92"/>
            <p:cNvSpPr>
              <a:spLocks noChangeAspect="1"/>
            </p:cNvSpPr>
            <p:nvPr/>
          </p:nvSpPr>
          <p:spPr bwMode="gray">
            <a:xfrm>
              <a:off x="8080375" y="4668838"/>
              <a:ext cx="12700" cy="22225"/>
            </a:xfrm>
            <a:custGeom>
              <a:avLst/>
              <a:gdLst>
                <a:gd name="T0" fmla="*/ 0 w 16"/>
                <a:gd name="T1" fmla="*/ 26 h 26"/>
                <a:gd name="T2" fmla="*/ 10 w 16"/>
                <a:gd name="T3" fmla="*/ 0 h 26"/>
                <a:gd name="T4" fmla="*/ 16 w 16"/>
                <a:gd name="T5" fmla="*/ 15 h 26"/>
                <a:gd name="T6" fmla="*/ 0 w 16"/>
                <a:gd name="T7" fmla="*/ 26 h 26"/>
              </a:gdLst>
              <a:ahLst/>
              <a:cxnLst>
                <a:cxn ang="0">
                  <a:pos x="T0" y="T1"/>
                </a:cxn>
                <a:cxn ang="0">
                  <a:pos x="T2" y="T3"/>
                </a:cxn>
                <a:cxn ang="0">
                  <a:pos x="T4" y="T5"/>
                </a:cxn>
                <a:cxn ang="0">
                  <a:pos x="T6" y="T7"/>
                </a:cxn>
              </a:cxnLst>
              <a:rect l="0" t="0" r="r" b="b"/>
              <a:pathLst>
                <a:path w="16" h="26">
                  <a:moveTo>
                    <a:pt x="0" y="26"/>
                  </a:moveTo>
                  <a:lnTo>
                    <a:pt x="10" y="0"/>
                  </a:lnTo>
                  <a:lnTo>
                    <a:pt x="16" y="15"/>
                  </a:lnTo>
                  <a:lnTo>
                    <a:pt x="0" y="26"/>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577" name="Freeform 93"/>
            <p:cNvSpPr>
              <a:spLocks noChangeAspect="1"/>
            </p:cNvSpPr>
            <p:nvPr/>
          </p:nvSpPr>
          <p:spPr bwMode="gray">
            <a:xfrm>
              <a:off x="5822950" y="3267075"/>
              <a:ext cx="495300" cy="468313"/>
            </a:xfrm>
            <a:custGeom>
              <a:avLst/>
              <a:gdLst>
                <a:gd name="T0" fmla="*/ 0 w 665"/>
                <a:gd name="T1" fmla="*/ 18 h 567"/>
                <a:gd name="T2" fmla="*/ 18 w 665"/>
                <a:gd name="T3" fmla="*/ 0 h 567"/>
                <a:gd name="T4" fmla="*/ 69 w 665"/>
                <a:gd name="T5" fmla="*/ 43 h 567"/>
                <a:gd name="T6" fmla="*/ 131 w 665"/>
                <a:gd name="T7" fmla="*/ 9 h 567"/>
                <a:gd name="T8" fmla="*/ 137 w 665"/>
                <a:gd name="T9" fmla="*/ 42 h 567"/>
                <a:gd name="T10" fmla="*/ 166 w 665"/>
                <a:gd name="T11" fmla="*/ 53 h 567"/>
                <a:gd name="T12" fmla="*/ 173 w 665"/>
                <a:gd name="T13" fmla="*/ 91 h 567"/>
                <a:gd name="T14" fmla="*/ 265 w 665"/>
                <a:gd name="T15" fmla="*/ 130 h 567"/>
                <a:gd name="T16" fmla="*/ 349 w 665"/>
                <a:gd name="T17" fmla="*/ 119 h 567"/>
                <a:gd name="T18" fmla="*/ 342 w 665"/>
                <a:gd name="T19" fmla="*/ 97 h 567"/>
                <a:gd name="T20" fmla="*/ 450 w 665"/>
                <a:gd name="T21" fmla="*/ 60 h 567"/>
                <a:gd name="T22" fmla="*/ 591 w 665"/>
                <a:gd name="T23" fmla="*/ 125 h 567"/>
                <a:gd name="T24" fmla="*/ 596 w 665"/>
                <a:gd name="T25" fmla="*/ 160 h 567"/>
                <a:gd name="T26" fmla="*/ 572 w 665"/>
                <a:gd name="T27" fmla="*/ 226 h 567"/>
                <a:gd name="T28" fmla="*/ 575 w 665"/>
                <a:gd name="T29" fmla="*/ 317 h 567"/>
                <a:gd name="T30" fmla="*/ 612 w 665"/>
                <a:gd name="T31" fmla="*/ 345 h 567"/>
                <a:gd name="T32" fmla="*/ 583 w 665"/>
                <a:gd name="T33" fmla="*/ 391 h 567"/>
                <a:gd name="T34" fmla="*/ 665 w 665"/>
                <a:gd name="T35" fmla="*/ 494 h 567"/>
                <a:gd name="T36" fmla="*/ 611 w 665"/>
                <a:gd name="T37" fmla="*/ 567 h 567"/>
                <a:gd name="T38" fmla="*/ 462 w 665"/>
                <a:gd name="T39" fmla="*/ 543 h 567"/>
                <a:gd name="T40" fmla="*/ 428 w 665"/>
                <a:gd name="T41" fmla="*/ 495 h 567"/>
                <a:gd name="T42" fmla="*/ 327 w 665"/>
                <a:gd name="T43" fmla="*/ 511 h 567"/>
                <a:gd name="T44" fmla="*/ 252 w 665"/>
                <a:gd name="T45" fmla="*/ 467 h 567"/>
                <a:gd name="T46" fmla="*/ 202 w 665"/>
                <a:gd name="T47" fmla="*/ 380 h 567"/>
                <a:gd name="T48" fmla="*/ 164 w 665"/>
                <a:gd name="T49" fmla="*/ 366 h 567"/>
                <a:gd name="T50" fmla="*/ 155 w 665"/>
                <a:gd name="T51" fmla="*/ 384 h 567"/>
                <a:gd name="T52" fmla="*/ 108 w 665"/>
                <a:gd name="T53" fmla="*/ 296 h 567"/>
                <a:gd name="T54" fmla="*/ 44 w 665"/>
                <a:gd name="T55" fmla="*/ 243 h 567"/>
                <a:gd name="T56" fmla="*/ 74 w 665"/>
                <a:gd name="T57" fmla="*/ 160 h 567"/>
                <a:gd name="T58" fmla="*/ 47 w 665"/>
                <a:gd name="T59" fmla="*/ 150 h 567"/>
                <a:gd name="T60" fmla="*/ 22 w 665"/>
                <a:gd name="T61" fmla="*/ 105 h 567"/>
                <a:gd name="T62" fmla="*/ 0 w 665"/>
                <a:gd name="T63" fmla="*/ 18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5" h="567">
                  <a:moveTo>
                    <a:pt x="0" y="18"/>
                  </a:moveTo>
                  <a:lnTo>
                    <a:pt x="18" y="0"/>
                  </a:lnTo>
                  <a:lnTo>
                    <a:pt x="69" y="43"/>
                  </a:lnTo>
                  <a:lnTo>
                    <a:pt x="131" y="9"/>
                  </a:lnTo>
                  <a:lnTo>
                    <a:pt x="137" y="42"/>
                  </a:lnTo>
                  <a:lnTo>
                    <a:pt x="166" y="53"/>
                  </a:lnTo>
                  <a:lnTo>
                    <a:pt x="173" y="91"/>
                  </a:lnTo>
                  <a:lnTo>
                    <a:pt x="265" y="130"/>
                  </a:lnTo>
                  <a:lnTo>
                    <a:pt x="349" y="119"/>
                  </a:lnTo>
                  <a:lnTo>
                    <a:pt x="342" y="97"/>
                  </a:lnTo>
                  <a:lnTo>
                    <a:pt x="450" y="60"/>
                  </a:lnTo>
                  <a:lnTo>
                    <a:pt x="591" y="125"/>
                  </a:lnTo>
                  <a:lnTo>
                    <a:pt x="596" y="160"/>
                  </a:lnTo>
                  <a:lnTo>
                    <a:pt x="572" y="226"/>
                  </a:lnTo>
                  <a:lnTo>
                    <a:pt x="575" y="317"/>
                  </a:lnTo>
                  <a:lnTo>
                    <a:pt x="612" y="345"/>
                  </a:lnTo>
                  <a:lnTo>
                    <a:pt x="583" y="391"/>
                  </a:lnTo>
                  <a:lnTo>
                    <a:pt x="665" y="494"/>
                  </a:lnTo>
                  <a:lnTo>
                    <a:pt x="611" y="567"/>
                  </a:lnTo>
                  <a:lnTo>
                    <a:pt x="462" y="543"/>
                  </a:lnTo>
                  <a:lnTo>
                    <a:pt x="428" y="495"/>
                  </a:lnTo>
                  <a:lnTo>
                    <a:pt x="327" y="511"/>
                  </a:lnTo>
                  <a:lnTo>
                    <a:pt x="252" y="467"/>
                  </a:lnTo>
                  <a:lnTo>
                    <a:pt x="202" y="380"/>
                  </a:lnTo>
                  <a:lnTo>
                    <a:pt x="164" y="366"/>
                  </a:lnTo>
                  <a:lnTo>
                    <a:pt x="155" y="384"/>
                  </a:lnTo>
                  <a:lnTo>
                    <a:pt x="108" y="296"/>
                  </a:lnTo>
                  <a:lnTo>
                    <a:pt x="44" y="243"/>
                  </a:lnTo>
                  <a:lnTo>
                    <a:pt x="74" y="160"/>
                  </a:lnTo>
                  <a:lnTo>
                    <a:pt x="47" y="150"/>
                  </a:lnTo>
                  <a:lnTo>
                    <a:pt x="22" y="105"/>
                  </a:lnTo>
                  <a:lnTo>
                    <a:pt x="0" y="18"/>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578" name="Freeform 94"/>
            <p:cNvSpPr>
              <a:spLocks noChangeAspect="1"/>
            </p:cNvSpPr>
            <p:nvPr/>
          </p:nvSpPr>
          <p:spPr bwMode="gray">
            <a:xfrm>
              <a:off x="5681663" y="3352800"/>
              <a:ext cx="258762" cy="261938"/>
            </a:xfrm>
            <a:custGeom>
              <a:avLst/>
              <a:gdLst>
                <a:gd name="T0" fmla="*/ 0 w 345"/>
                <a:gd name="T1" fmla="*/ 153 h 315"/>
                <a:gd name="T2" fmla="*/ 17 w 345"/>
                <a:gd name="T3" fmla="*/ 198 h 315"/>
                <a:gd name="T4" fmla="*/ 173 w 345"/>
                <a:gd name="T5" fmla="*/ 268 h 315"/>
                <a:gd name="T6" fmla="*/ 175 w 345"/>
                <a:gd name="T7" fmla="*/ 294 h 315"/>
                <a:gd name="T8" fmla="*/ 211 w 345"/>
                <a:gd name="T9" fmla="*/ 311 h 315"/>
                <a:gd name="T10" fmla="*/ 275 w 345"/>
                <a:gd name="T11" fmla="*/ 315 h 315"/>
                <a:gd name="T12" fmla="*/ 326 w 345"/>
                <a:gd name="T13" fmla="*/ 283 h 315"/>
                <a:gd name="T14" fmla="*/ 345 w 345"/>
                <a:gd name="T15" fmla="*/ 279 h 315"/>
                <a:gd name="T16" fmla="*/ 298 w 345"/>
                <a:gd name="T17" fmla="*/ 191 h 315"/>
                <a:gd name="T18" fmla="*/ 234 w 345"/>
                <a:gd name="T19" fmla="*/ 138 h 315"/>
                <a:gd name="T20" fmla="*/ 264 w 345"/>
                <a:gd name="T21" fmla="*/ 55 h 315"/>
                <a:gd name="T22" fmla="*/ 237 w 345"/>
                <a:gd name="T23" fmla="*/ 45 h 315"/>
                <a:gd name="T24" fmla="*/ 212 w 345"/>
                <a:gd name="T25" fmla="*/ 0 h 315"/>
                <a:gd name="T26" fmla="*/ 135 w 345"/>
                <a:gd name="T27" fmla="*/ 4 h 315"/>
                <a:gd name="T28" fmla="*/ 97 w 345"/>
                <a:gd name="T29" fmla="*/ 32 h 315"/>
                <a:gd name="T30" fmla="*/ 84 w 345"/>
                <a:gd name="T31" fmla="*/ 108 h 315"/>
                <a:gd name="T32" fmla="*/ 0 w 345"/>
                <a:gd name="T33" fmla="*/ 153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5" h="315">
                  <a:moveTo>
                    <a:pt x="0" y="153"/>
                  </a:moveTo>
                  <a:lnTo>
                    <a:pt x="17" y="198"/>
                  </a:lnTo>
                  <a:lnTo>
                    <a:pt x="173" y="268"/>
                  </a:lnTo>
                  <a:lnTo>
                    <a:pt x="175" y="294"/>
                  </a:lnTo>
                  <a:lnTo>
                    <a:pt x="211" y="311"/>
                  </a:lnTo>
                  <a:lnTo>
                    <a:pt x="275" y="315"/>
                  </a:lnTo>
                  <a:lnTo>
                    <a:pt x="326" y="283"/>
                  </a:lnTo>
                  <a:lnTo>
                    <a:pt x="345" y="279"/>
                  </a:lnTo>
                  <a:lnTo>
                    <a:pt x="298" y="191"/>
                  </a:lnTo>
                  <a:lnTo>
                    <a:pt x="234" y="138"/>
                  </a:lnTo>
                  <a:lnTo>
                    <a:pt x="264" y="55"/>
                  </a:lnTo>
                  <a:lnTo>
                    <a:pt x="237" y="45"/>
                  </a:lnTo>
                  <a:lnTo>
                    <a:pt x="212" y="0"/>
                  </a:lnTo>
                  <a:lnTo>
                    <a:pt x="135" y="4"/>
                  </a:lnTo>
                  <a:lnTo>
                    <a:pt x="97" y="32"/>
                  </a:lnTo>
                  <a:lnTo>
                    <a:pt x="84" y="108"/>
                  </a:lnTo>
                  <a:lnTo>
                    <a:pt x="0" y="153"/>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579" name="Freeform 95"/>
            <p:cNvSpPr>
              <a:spLocks noChangeAspect="1"/>
            </p:cNvSpPr>
            <p:nvPr/>
          </p:nvSpPr>
          <p:spPr bwMode="gray">
            <a:xfrm>
              <a:off x="4852988" y="3014663"/>
              <a:ext cx="306387" cy="317500"/>
            </a:xfrm>
            <a:custGeom>
              <a:avLst/>
              <a:gdLst>
                <a:gd name="T0" fmla="*/ 0 w 408"/>
                <a:gd name="T1" fmla="*/ 95 h 381"/>
                <a:gd name="T2" fmla="*/ 11 w 408"/>
                <a:gd name="T3" fmla="*/ 51 h 381"/>
                <a:gd name="T4" fmla="*/ 59 w 408"/>
                <a:gd name="T5" fmla="*/ 30 h 381"/>
                <a:gd name="T6" fmla="*/ 81 w 408"/>
                <a:gd name="T7" fmla="*/ 50 h 381"/>
                <a:gd name="T8" fmla="*/ 130 w 408"/>
                <a:gd name="T9" fmla="*/ 10 h 381"/>
                <a:gd name="T10" fmla="*/ 184 w 408"/>
                <a:gd name="T11" fmla="*/ 0 h 381"/>
                <a:gd name="T12" fmla="*/ 242 w 408"/>
                <a:gd name="T13" fmla="*/ 27 h 381"/>
                <a:gd name="T14" fmla="*/ 242 w 408"/>
                <a:gd name="T15" fmla="*/ 68 h 381"/>
                <a:gd name="T16" fmla="*/ 195 w 408"/>
                <a:gd name="T17" fmla="*/ 76 h 381"/>
                <a:gd name="T18" fmla="*/ 200 w 408"/>
                <a:gd name="T19" fmla="*/ 127 h 381"/>
                <a:gd name="T20" fmla="*/ 277 w 408"/>
                <a:gd name="T21" fmla="*/ 213 h 381"/>
                <a:gd name="T22" fmla="*/ 326 w 408"/>
                <a:gd name="T23" fmla="*/ 219 h 381"/>
                <a:gd name="T24" fmla="*/ 321 w 408"/>
                <a:gd name="T25" fmla="*/ 237 h 381"/>
                <a:gd name="T26" fmla="*/ 408 w 408"/>
                <a:gd name="T27" fmla="*/ 293 h 381"/>
                <a:gd name="T28" fmla="*/ 348 w 408"/>
                <a:gd name="T29" fmla="*/ 285 h 381"/>
                <a:gd name="T30" fmla="*/ 361 w 408"/>
                <a:gd name="T31" fmla="*/ 339 h 381"/>
                <a:gd name="T32" fmla="*/ 326 w 408"/>
                <a:gd name="T33" fmla="*/ 381 h 381"/>
                <a:gd name="T34" fmla="*/ 310 w 408"/>
                <a:gd name="T35" fmla="*/ 294 h 381"/>
                <a:gd name="T36" fmla="*/ 157 w 408"/>
                <a:gd name="T37" fmla="*/ 199 h 381"/>
                <a:gd name="T38" fmla="*/ 121 w 408"/>
                <a:gd name="T39" fmla="*/ 136 h 381"/>
                <a:gd name="T40" fmla="*/ 72 w 408"/>
                <a:gd name="T41" fmla="*/ 115 h 381"/>
                <a:gd name="T42" fmla="*/ 28 w 408"/>
                <a:gd name="T43" fmla="*/ 142 h 381"/>
                <a:gd name="T44" fmla="*/ 0 w 408"/>
                <a:gd name="T45" fmla="*/ 95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8" h="381">
                  <a:moveTo>
                    <a:pt x="0" y="95"/>
                  </a:moveTo>
                  <a:lnTo>
                    <a:pt x="11" y="51"/>
                  </a:lnTo>
                  <a:lnTo>
                    <a:pt x="59" y="30"/>
                  </a:lnTo>
                  <a:lnTo>
                    <a:pt x="81" y="50"/>
                  </a:lnTo>
                  <a:lnTo>
                    <a:pt x="130" y="10"/>
                  </a:lnTo>
                  <a:lnTo>
                    <a:pt x="184" y="0"/>
                  </a:lnTo>
                  <a:lnTo>
                    <a:pt x="242" y="27"/>
                  </a:lnTo>
                  <a:lnTo>
                    <a:pt x="242" y="68"/>
                  </a:lnTo>
                  <a:lnTo>
                    <a:pt x="195" y="76"/>
                  </a:lnTo>
                  <a:lnTo>
                    <a:pt x="200" y="127"/>
                  </a:lnTo>
                  <a:lnTo>
                    <a:pt x="277" y="213"/>
                  </a:lnTo>
                  <a:lnTo>
                    <a:pt x="326" y="219"/>
                  </a:lnTo>
                  <a:lnTo>
                    <a:pt x="321" y="237"/>
                  </a:lnTo>
                  <a:lnTo>
                    <a:pt x="408" y="293"/>
                  </a:lnTo>
                  <a:lnTo>
                    <a:pt x="348" y="285"/>
                  </a:lnTo>
                  <a:lnTo>
                    <a:pt x="361" y="339"/>
                  </a:lnTo>
                  <a:lnTo>
                    <a:pt x="326" y="381"/>
                  </a:lnTo>
                  <a:lnTo>
                    <a:pt x="310" y="294"/>
                  </a:lnTo>
                  <a:lnTo>
                    <a:pt x="157" y="199"/>
                  </a:lnTo>
                  <a:lnTo>
                    <a:pt x="121" y="136"/>
                  </a:lnTo>
                  <a:lnTo>
                    <a:pt x="72" y="115"/>
                  </a:lnTo>
                  <a:lnTo>
                    <a:pt x="28" y="142"/>
                  </a:lnTo>
                  <a:lnTo>
                    <a:pt x="0" y="95"/>
                  </a:lnTo>
                  <a:close/>
                </a:path>
              </a:pathLst>
            </a:custGeom>
            <a:solidFill>
              <a:schemeClr val="bg2">
                <a:lumMod val="65000"/>
              </a:schemeClr>
            </a:solid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580" name="Freeform 96"/>
            <p:cNvSpPr>
              <a:spLocks noChangeAspect="1"/>
            </p:cNvSpPr>
            <p:nvPr/>
          </p:nvSpPr>
          <p:spPr bwMode="gray">
            <a:xfrm>
              <a:off x="4892675" y="3219450"/>
              <a:ext cx="39688" cy="76200"/>
            </a:xfrm>
            <a:custGeom>
              <a:avLst/>
              <a:gdLst>
                <a:gd name="T0" fmla="*/ 0 w 50"/>
                <a:gd name="T1" fmla="*/ 14 h 93"/>
                <a:gd name="T2" fmla="*/ 9 w 50"/>
                <a:gd name="T3" fmla="*/ 85 h 93"/>
                <a:gd name="T4" fmla="*/ 29 w 50"/>
                <a:gd name="T5" fmla="*/ 93 h 93"/>
                <a:gd name="T6" fmla="*/ 50 w 50"/>
                <a:gd name="T7" fmla="*/ 37 h 93"/>
                <a:gd name="T8" fmla="*/ 31 w 50"/>
                <a:gd name="T9" fmla="*/ 0 h 93"/>
                <a:gd name="T10" fmla="*/ 0 w 50"/>
                <a:gd name="T11" fmla="*/ 14 h 93"/>
              </a:gdLst>
              <a:ahLst/>
              <a:cxnLst>
                <a:cxn ang="0">
                  <a:pos x="T0" y="T1"/>
                </a:cxn>
                <a:cxn ang="0">
                  <a:pos x="T2" y="T3"/>
                </a:cxn>
                <a:cxn ang="0">
                  <a:pos x="T4" y="T5"/>
                </a:cxn>
                <a:cxn ang="0">
                  <a:pos x="T6" y="T7"/>
                </a:cxn>
                <a:cxn ang="0">
                  <a:pos x="T8" y="T9"/>
                </a:cxn>
                <a:cxn ang="0">
                  <a:pos x="T10" y="T11"/>
                </a:cxn>
              </a:cxnLst>
              <a:rect l="0" t="0" r="r" b="b"/>
              <a:pathLst>
                <a:path w="50" h="93">
                  <a:moveTo>
                    <a:pt x="0" y="14"/>
                  </a:moveTo>
                  <a:lnTo>
                    <a:pt x="9" y="85"/>
                  </a:lnTo>
                  <a:lnTo>
                    <a:pt x="29" y="93"/>
                  </a:lnTo>
                  <a:lnTo>
                    <a:pt x="50" y="37"/>
                  </a:lnTo>
                  <a:lnTo>
                    <a:pt x="31" y="0"/>
                  </a:lnTo>
                  <a:lnTo>
                    <a:pt x="0" y="14"/>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581" name="Freeform 97"/>
            <p:cNvSpPr>
              <a:spLocks noChangeAspect="1"/>
            </p:cNvSpPr>
            <p:nvPr/>
          </p:nvSpPr>
          <p:spPr bwMode="gray">
            <a:xfrm>
              <a:off x="5003800" y="3319463"/>
              <a:ext cx="82550" cy="49212"/>
            </a:xfrm>
            <a:custGeom>
              <a:avLst/>
              <a:gdLst>
                <a:gd name="T0" fmla="*/ 0 w 108"/>
                <a:gd name="T1" fmla="*/ 14 h 61"/>
                <a:gd name="T2" fmla="*/ 91 w 108"/>
                <a:gd name="T3" fmla="*/ 61 h 61"/>
                <a:gd name="T4" fmla="*/ 108 w 108"/>
                <a:gd name="T5" fmla="*/ 0 h 61"/>
                <a:gd name="T6" fmla="*/ 0 w 108"/>
                <a:gd name="T7" fmla="*/ 14 h 61"/>
              </a:gdLst>
              <a:ahLst/>
              <a:cxnLst>
                <a:cxn ang="0">
                  <a:pos x="T0" y="T1"/>
                </a:cxn>
                <a:cxn ang="0">
                  <a:pos x="T2" y="T3"/>
                </a:cxn>
                <a:cxn ang="0">
                  <a:pos x="T4" y="T5"/>
                </a:cxn>
                <a:cxn ang="0">
                  <a:pos x="T6" y="T7"/>
                </a:cxn>
              </a:cxnLst>
              <a:rect l="0" t="0" r="r" b="b"/>
              <a:pathLst>
                <a:path w="108" h="61">
                  <a:moveTo>
                    <a:pt x="0" y="14"/>
                  </a:moveTo>
                  <a:lnTo>
                    <a:pt x="91" y="61"/>
                  </a:lnTo>
                  <a:lnTo>
                    <a:pt x="108" y="0"/>
                  </a:lnTo>
                  <a:lnTo>
                    <a:pt x="0" y="14"/>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582" name="Freeform 98"/>
            <p:cNvSpPr>
              <a:spLocks noChangeAspect="1"/>
            </p:cNvSpPr>
            <p:nvPr/>
          </p:nvSpPr>
          <p:spPr bwMode="gray">
            <a:xfrm>
              <a:off x="8043863" y="3467100"/>
              <a:ext cx="58737" cy="79375"/>
            </a:xfrm>
            <a:custGeom>
              <a:avLst/>
              <a:gdLst>
                <a:gd name="T0" fmla="*/ 0 w 81"/>
                <a:gd name="T1" fmla="*/ 26 h 97"/>
                <a:gd name="T2" fmla="*/ 3 w 81"/>
                <a:gd name="T3" fmla="*/ 50 h 97"/>
                <a:gd name="T4" fmla="*/ 21 w 81"/>
                <a:gd name="T5" fmla="*/ 26 h 97"/>
                <a:gd name="T6" fmla="*/ 30 w 81"/>
                <a:gd name="T7" fmla="*/ 40 h 97"/>
                <a:gd name="T8" fmla="*/ 20 w 81"/>
                <a:gd name="T9" fmla="*/ 97 h 97"/>
                <a:gd name="T10" fmla="*/ 59 w 81"/>
                <a:gd name="T11" fmla="*/ 95 h 97"/>
                <a:gd name="T12" fmla="*/ 81 w 81"/>
                <a:gd name="T13" fmla="*/ 38 h 97"/>
                <a:gd name="T14" fmla="*/ 69 w 81"/>
                <a:gd name="T15" fmla="*/ 5 h 97"/>
                <a:gd name="T16" fmla="*/ 32 w 81"/>
                <a:gd name="T17" fmla="*/ 0 h 97"/>
                <a:gd name="T18" fmla="*/ 0 w 81"/>
                <a:gd name="T19" fmla="*/ 26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97">
                  <a:moveTo>
                    <a:pt x="0" y="26"/>
                  </a:moveTo>
                  <a:lnTo>
                    <a:pt x="3" y="50"/>
                  </a:lnTo>
                  <a:lnTo>
                    <a:pt x="21" y="26"/>
                  </a:lnTo>
                  <a:lnTo>
                    <a:pt x="30" y="40"/>
                  </a:lnTo>
                  <a:lnTo>
                    <a:pt x="20" y="97"/>
                  </a:lnTo>
                  <a:lnTo>
                    <a:pt x="59" y="95"/>
                  </a:lnTo>
                  <a:lnTo>
                    <a:pt x="81" y="38"/>
                  </a:lnTo>
                  <a:lnTo>
                    <a:pt x="69" y="5"/>
                  </a:lnTo>
                  <a:lnTo>
                    <a:pt x="32" y="0"/>
                  </a:lnTo>
                  <a:lnTo>
                    <a:pt x="0" y="26"/>
                  </a:lnTo>
                  <a:close/>
                </a:path>
              </a:pathLst>
            </a:custGeom>
            <a:solidFill>
              <a:schemeClr val="bg2">
                <a:lumMod val="65000"/>
              </a:schemeClr>
            </a:solid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583" name="Freeform 99"/>
            <p:cNvSpPr>
              <a:spLocks noChangeAspect="1"/>
            </p:cNvSpPr>
            <p:nvPr/>
          </p:nvSpPr>
          <p:spPr bwMode="gray">
            <a:xfrm>
              <a:off x="8072438" y="3217863"/>
              <a:ext cx="292100" cy="258762"/>
            </a:xfrm>
            <a:custGeom>
              <a:avLst/>
              <a:gdLst>
                <a:gd name="T0" fmla="*/ 0 w 391"/>
                <a:gd name="T1" fmla="*/ 296 h 314"/>
                <a:gd name="T2" fmla="*/ 70 w 391"/>
                <a:gd name="T3" fmla="*/ 237 h 314"/>
                <a:gd name="T4" fmla="*/ 169 w 391"/>
                <a:gd name="T5" fmla="*/ 237 h 314"/>
                <a:gd name="T6" fmla="*/ 208 w 391"/>
                <a:gd name="T7" fmla="*/ 165 h 314"/>
                <a:gd name="T8" fmla="*/ 225 w 391"/>
                <a:gd name="T9" fmla="*/ 160 h 314"/>
                <a:gd name="T10" fmla="*/ 226 w 391"/>
                <a:gd name="T11" fmla="*/ 187 h 314"/>
                <a:gd name="T12" fmla="*/ 271 w 391"/>
                <a:gd name="T13" fmla="*/ 160 h 314"/>
                <a:gd name="T14" fmla="*/ 309 w 391"/>
                <a:gd name="T15" fmla="*/ 105 h 314"/>
                <a:gd name="T16" fmla="*/ 326 w 391"/>
                <a:gd name="T17" fmla="*/ 16 h 314"/>
                <a:gd name="T18" fmla="*/ 357 w 391"/>
                <a:gd name="T19" fmla="*/ 20 h 314"/>
                <a:gd name="T20" fmla="*/ 347 w 391"/>
                <a:gd name="T21" fmla="*/ 0 h 314"/>
                <a:gd name="T22" fmla="*/ 367 w 391"/>
                <a:gd name="T23" fmla="*/ 1 h 314"/>
                <a:gd name="T24" fmla="*/ 391 w 391"/>
                <a:gd name="T25" fmla="*/ 76 h 314"/>
                <a:gd name="T26" fmla="*/ 357 w 391"/>
                <a:gd name="T27" fmla="*/ 129 h 314"/>
                <a:gd name="T28" fmla="*/ 357 w 391"/>
                <a:gd name="T29" fmla="*/ 177 h 314"/>
                <a:gd name="T30" fmla="*/ 333 w 391"/>
                <a:gd name="T31" fmla="*/ 248 h 314"/>
                <a:gd name="T32" fmla="*/ 315 w 391"/>
                <a:gd name="T33" fmla="*/ 258 h 314"/>
                <a:gd name="T34" fmla="*/ 314 w 391"/>
                <a:gd name="T35" fmla="*/ 231 h 314"/>
                <a:gd name="T36" fmla="*/ 257 w 391"/>
                <a:gd name="T37" fmla="*/ 272 h 314"/>
                <a:gd name="T38" fmla="*/ 208 w 391"/>
                <a:gd name="T39" fmla="*/ 254 h 314"/>
                <a:gd name="T40" fmla="*/ 211 w 391"/>
                <a:gd name="T41" fmla="*/ 288 h 314"/>
                <a:gd name="T42" fmla="*/ 170 w 391"/>
                <a:gd name="T43" fmla="*/ 314 h 314"/>
                <a:gd name="T44" fmla="*/ 158 w 391"/>
                <a:gd name="T45" fmla="*/ 269 h 314"/>
                <a:gd name="T46" fmla="*/ 0 w 391"/>
                <a:gd name="T47" fmla="*/ 296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1" h="314">
                  <a:moveTo>
                    <a:pt x="0" y="296"/>
                  </a:moveTo>
                  <a:lnTo>
                    <a:pt x="70" y="237"/>
                  </a:lnTo>
                  <a:lnTo>
                    <a:pt x="169" y="237"/>
                  </a:lnTo>
                  <a:lnTo>
                    <a:pt x="208" y="165"/>
                  </a:lnTo>
                  <a:lnTo>
                    <a:pt x="225" y="160"/>
                  </a:lnTo>
                  <a:lnTo>
                    <a:pt x="226" y="187"/>
                  </a:lnTo>
                  <a:lnTo>
                    <a:pt x="271" y="160"/>
                  </a:lnTo>
                  <a:lnTo>
                    <a:pt x="309" y="105"/>
                  </a:lnTo>
                  <a:lnTo>
                    <a:pt x="326" y="16"/>
                  </a:lnTo>
                  <a:lnTo>
                    <a:pt x="357" y="20"/>
                  </a:lnTo>
                  <a:lnTo>
                    <a:pt x="347" y="0"/>
                  </a:lnTo>
                  <a:lnTo>
                    <a:pt x="367" y="1"/>
                  </a:lnTo>
                  <a:lnTo>
                    <a:pt x="391" y="76"/>
                  </a:lnTo>
                  <a:lnTo>
                    <a:pt x="357" y="129"/>
                  </a:lnTo>
                  <a:lnTo>
                    <a:pt x="357" y="177"/>
                  </a:lnTo>
                  <a:lnTo>
                    <a:pt x="333" y="248"/>
                  </a:lnTo>
                  <a:lnTo>
                    <a:pt x="315" y="258"/>
                  </a:lnTo>
                  <a:lnTo>
                    <a:pt x="314" y="231"/>
                  </a:lnTo>
                  <a:lnTo>
                    <a:pt x="257" y="272"/>
                  </a:lnTo>
                  <a:lnTo>
                    <a:pt x="208" y="254"/>
                  </a:lnTo>
                  <a:lnTo>
                    <a:pt x="211" y="288"/>
                  </a:lnTo>
                  <a:lnTo>
                    <a:pt x="170" y="314"/>
                  </a:lnTo>
                  <a:lnTo>
                    <a:pt x="158" y="269"/>
                  </a:lnTo>
                  <a:lnTo>
                    <a:pt x="0" y="296"/>
                  </a:lnTo>
                  <a:close/>
                </a:path>
              </a:pathLst>
            </a:custGeom>
            <a:solidFill>
              <a:schemeClr val="bg2">
                <a:lumMod val="65000"/>
              </a:schemeClr>
            </a:solid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584" name="Freeform 100"/>
            <p:cNvSpPr>
              <a:spLocks noChangeAspect="1"/>
            </p:cNvSpPr>
            <p:nvPr/>
          </p:nvSpPr>
          <p:spPr bwMode="gray">
            <a:xfrm>
              <a:off x="8107363" y="3455988"/>
              <a:ext cx="60325" cy="44450"/>
            </a:xfrm>
            <a:custGeom>
              <a:avLst/>
              <a:gdLst>
                <a:gd name="T0" fmla="*/ 0 w 81"/>
                <a:gd name="T1" fmla="*/ 29 h 56"/>
                <a:gd name="T2" fmla="*/ 27 w 81"/>
                <a:gd name="T3" fmla="*/ 56 h 56"/>
                <a:gd name="T4" fmla="*/ 74 w 81"/>
                <a:gd name="T5" fmla="*/ 35 h 56"/>
                <a:gd name="T6" fmla="*/ 81 w 81"/>
                <a:gd name="T7" fmla="*/ 0 h 56"/>
                <a:gd name="T8" fmla="*/ 0 w 81"/>
                <a:gd name="T9" fmla="*/ 29 h 56"/>
              </a:gdLst>
              <a:ahLst/>
              <a:cxnLst>
                <a:cxn ang="0">
                  <a:pos x="T0" y="T1"/>
                </a:cxn>
                <a:cxn ang="0">
                  <a:pos x="T2" y="T3"/>
                </a:cxn>
                <a:cxn ang="0">
                  <a:pos x="T4" y="T5"/>
                </a:cxn>
                <a:cxn ang="0">
                  <a:pos x="T6" y="T7"/>
                </a:cxn>
                <a:cxn ang="0">
                  <a:pos x="T8" y="T9"/>
                </a:cxn>
              </a:cxnLst>
              <a:rect l="0" t="0" r="r" b="b"/>
              <a:pathLst>
                <a:path w="81" h="56">
                  <a:moveTo>
                    <a:pt x="0" y="29"/>
                  </a:moveTo>
                  <a:lnTo>
                    <a:pt x="27" y="56"/>
                  </a:lnTo>
                  <a:lnTo>
                    <a:pt x="74" y="35"/>
                  </a:lnTo>
                  <a:lnTo>
                    <a:pt x="81" y="0"/>
                  </a:lnTo>
                  <a:lnTo>
                    <a:pt x="0" y="29"/>
                  </a:lnTo>
                  <a:close/>
                </a:path>
              </a:pathLst>
            </a:custGeom>
            <a:solidFill>
              <a:schemeClr val="bg2">
                <a:lumMod val="65000"/>
              </a:schemeClr>
            </a:solid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585" name="Freeform 101"/>
            <p:cNvSpPr>
              <a:spLocks noChangeAspect="1"/>
            </p:cNvSpPr>
            <p:nvPr/>
          </p:nvSpPr>
          <p:spPr bwMode="gray">
            <a:xfrm>
              <a:off x="8308975" y="3076575"/>
              <a:ext cx="150813" cy="141288"/>
            </a:xfrm>
            <a:custGeom>
              <a:avLst/>
              <a:gdLst>
                <a:gd name="T0" fmla="*/ 0 w 203"/>
                <a:gd name="T1" fmla="*/ 120 h 169"/>
                <a:gd name="T2" fmla="*/ 9 w 203"/>
                <a:gd name="T3" fmla="*/ 169 h 169"/>
                <a:gd name="T4" fmla="*/ 44 w 203"/>
                <a:gd name="T5" fmla="*/ 151 h 169"/>
                <a:gd name="T6" fmla="*/ 20 w 203"/>
                <a:gd name="T7" fmla="*/ 121 h 169"/>
                <a:gd name="T8" fmla="*/ 118 w 203"/>
                <a:gd name="T9" fmla="*/ 147 h 169"/>
                <a:gd name="T10" fmla="*/ 140 w 203"/>
                <a:gd name="T11" fmla="*/ 108 h 169"/>
                <a:gd name="T12" fmla="*/ 203 w 203"/>
                <a:gd name="T13" fmla="*/ 95 h 169"/>
                <a:gd name="T14" fmla="*/ 181 w 203"/>
                <a:gd name="T15" fmla="*/ 69 h 169"/>
                <a:gd name="T16" fmla="*/ 189 w 203"/>
                <a:gd name="T17" fmla="*/ 46 h 169"/>
                <a:gd name="T18" fmla="*/ 135 w 203"/>
                <a:gd name="T19" fmla="*/ 50 h 169"/>
                <a:gd name="T20" fmla="*/ 70 w 203"/>
                <a:gd name="T21" fmla="*/ 0 h 169"/>
                <a:gd name="T22" fmla="*/ 47 w 203"/>
                <a:gd name="T23" fmla="*/ 96 h 169"/>
                <a:gd name="T24" fmla="*/ 19 w 203"/>
                <a:gd name="T25" fmla="*/ 91 h 169"/>
                <a:gd name="T26" fmla="*/ 0 w 203"/>
                <a:gd name="T27" fmla="*/ 12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3" h="169">
                  <a:moveTo>
                    <a:pt x="0" y="120"/>
                  </a:moveTo>
                  <a:lnTo>
                    <a:pt x="9" y="169"/>
                  </a:lnTo>
                  <a:lnTo>
                    <a:pt x="44" y="151"/>
                  </a:lnTo>
                  <a:lnTo>
                    <a:pt x="20" y="121"/>
                  </a:lnTo>
                  <a:lnTo>
                    <a:pt x="118" y="147"/>
                  </a:lnTo>
                  <a:lnTo>
                    <a:pt x="140" y="108"/>
                  </a:lnTo>
                  <a:lnTo>
                    <a:pt x="203" y="95"/>
                  </a:lnTo>
                  <a:lnTo>
                    <a:pt x="181" y="69"/>
                  </a:lnTo>
                  <a:lnTo>
                    <a:pt x="189" y="46"/>
                  </a:lnTo>
                  <a:lnTo>
                    <a:pt x="135" y="50"/>
                  </a:lnTo>
                  <a:lnTo>
                    <a:pt x="70" y="0"/>
                  </a:lnTo>
                  <a:lnTo>
                    <a:pt x="47" y="96"/>
                  </a:lnTo>
                  <a:lnTo>
                    <a:pt x="19" y="91"/>
                  </a:lnTo>
                  <a:lnTo>
                    <a:pt x="0" y="120"/>
                  </a:lnTo>
                  <a:close/>
                </a:path>
              </a:pathLst>
            </a:custGeom>
            <a:solidFill>
              <a:schemeClr val="bg2">
                <a:lumMod val="65000"/>
              </a:schemeClr>
            </a:solid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586" name="Freeform 102"/>
            <p:cNvSpPr>
              <a:spLocks noChangeAspect="1"/>
            </p:cNvSpPr>
            <p:nvPr/>
          </p:nvSpPr>
          <p:spPr bwMode="gray">
            <a:xfrm>
              <a:off x="7905750" y="3165475"/>
              <a:ext cx="160338" cy="176213"/>
            </a:xfrm>
            <a:custGeom>
              <a:avLst/>
              <a:gdLst>
                <a:gd name="T0" fmla="*/ 0 w 221"/>
                <a:gd name="T1" fmla="*/ 120 h 212"/>
                <a:gd name="T2" fmla="*/ 41 w 221"/>
                <a:gd name="T3" fmla="*/ 137 h 212"/>
                <a:gd name="T4" fmla="*/ 15 w 221"/>
                <a:gd name="T5" fmla="*/ 198 h 212"/>
                <a:gd name="T6" fmla="*/ 77 w 221"/>
                <a:gd name="T7" fmla="*/ 212 h 212"/>
                <a:gd name="T8" fmla="*/ 142 w 221"/>
                <a:gd name="T9" fmla="*/ 175 h 212"/>
                <a:gd name="T10" fmla="*/ 112 w 221"/>
                <a:gd name="T11" fmla="*/ 125 h 212"/>
                <a:gd name="T12" fmla="*/ 186 w 221"/>
                <a:gd name="T13" fmla="*/ 81 h 212"/>
                <a:gd name="T14" fmla="*/ 221 w 221"/>
                <a:gd name="T15" fmla="*/ 20 h 212"/>
                <a:gd name="T16" fmla="*/ 216 w 221"/>
                <a:gd name="T17" fmla="*/ 11 h 212"/>
                <a:gd name="T18" fmla="*/ 202 w 221"/>
                <a:gd name="T19" fmla="*/ 0 h 212"/>
                <a:gd name="T20" fmla="*/ 136 w 221"/>
                <a:gd name="T21" fmla="*/ 39 h 212"/>
                <a:gd name="T22" fmla="*/ 136 w 221"/>
                <a:gd name="T23" fmla="*/ 62 h 212"/>
                <a:gd name="T24" fmla="*/ 88 w 221"/>
                <a:gd name="T25" fmla="*/ 55 h 212"/>
                <a:gd name="T26" fmla="*/ 0 w 221"/>
                <a:gd name="T27" fmla="*/ 1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1" h="212">
                  <a:moveTo>
                    <a:pt x="0" y="120"/>
                  </a:moveTo>
                  <a:lnTo>
                    <a:pt x="41" y="137"/>
                  </a:lnTo>
                  <a:lnTo>
                    <a:pt x="15" y="198"/>
                  </a:lnTo>
                  <a:lnTo>
                    <a:pt x="77" y="212"/>
                  </a:lnTo>
                  <a:lnTo>
                    <a:pt x="142" y="175"/>
                  </a:lnTo>
                  <a:lnTo>
                    <a:pt x="112" y="125"/>
                  </a:lnTo>
                  <a:lnTo>
                    <a:pt x="186" y="81"/>
                  </a:lnTo>
                  <a:lnTo>
                    <a:pt x="221" y="20"/>
                  </a:lnTo>
                  <a:lnTo>
                    <a:pt x="216" y="11"/>
                  </a:lnTo>
                  <a:lnTo>
                    <a:pt x="202" y="0"/>
                  </a:lnTo>
                  <a:lnTo>
                    <a:pt x="136" y="39"/>
                  </a:lnTo>
                  <a:lnTo>
                    <a:pt x="136" y="62"/>
                  </a:lnTo>
                  <a:lnTo>
                    <a:pt x="88" y="55"/>
                  </a:lnTo>
                  <a:lnTo>
                    <a:pt x="0" y="120"/>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587" name="Freeform 103"/>
            <p:cNvSpPr>
              <a:spLocks noChangeAspect="1"/>
            </p:cNvSpPr>
            <p:nvPr/>
          </p:nvSpPr>
          <p:spPr bwMode="gray">
            <a:xfrm>
              <a:off x="7948613" y="3309938"/>
              <a:ext cx="93662" cy="136525"/>
            </a:xfrm>
            <a:custGeom>
              <a:avLst/>
              <a:gdLst>
                <a:gd name="T0" fmla="*/ 0 w 121"/>
                <a:gd name="T1" fmla="*/ 166 h 166"/>
                <a:gd name="T2" fmla="*/ 13 w 121"/>
                <a:gd name="T3" fmla="*/ 37 h 166"/>
                <a:gd name="T4" fmla="*/ 78 w 121"/>
                <a:gd name="T5" fmla="*/ 0 h 166"/>
                <a:gd name="T6" fmla="*/ 121 w 121"/>
                <a:gd name="T7" fmla="*/ 101 h 166"/>
                <a:gd name="T8" fmla="*/ 76 w 121"/>
                <a:gd name="T9" fmla="*/ 149 h 166"/>
                <a:gd name="T10" fmla="*/ 0 w 121"/>
                <a:gd name="T11" fmla="*/ 166 h 166"/>
              </a:gdLst>
              <a:ahLst/>
              <a:cxnLst>
                <a:cxn ang="0">
                  <a:pos x="T0" y="T1"/>
                </a:cxn>
                <a:cxn ang="0">
                  <a:pos x="T2" y="T3"/>
                </a:cxn>
                <a:cxn ang="0">
                  <a:pos x="T4" y="T5"/>
                </a:cxn>
                <a:cxn ang="0">
                  <a:pos x="T6" y="T7"/>
                </a:cxn>
                <a:cxn ang="0">
                  <a:pos x="T8" y="T9"/>
                </a:cxn>
                <a:cxn ang="0">
                  <a:pos x="T10" y="T11"/>
                </a:cxn>
              </a:cxnLst>
              <a:rect l="0" t="0" r="r" b="b"/>
              <a:pathLst>
                <a:path w="121" h="166">
                  <a:moveTo>
                    <a:pt x="0" y="166"/>
                  </a:moveTo>
                  <a:lnTo>
                    <a:pt x="13" y="37"/>
                  </a:lnTo>
                  <a:lnTo>
                    <a:pt x="78" y="0"/>
                  </a:lnTo>
                  <a:lnTo>
                    <a:pt x="121" y="101"/>
                  </a:lnTo>
                  <a:lnTo>
                    <a:pt x="76" y="149"/>
                  </a:lnTo>
                  <a:lnTo>
                    <a:pt x="0" y="166"/>
                  </a:lnTo>
                  <a:close/>
                </a:path>
              </a:pathLst>
            </a:custGeom>
            <a:solidFill>
              <a:schemeClr val="bg2">
                <a:lumMod val="65000"/>
              </a:schemeClr>
            </a:solid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588" name="Freeform 104"/>
            <p:cNvSpPr>
              <a:spLocks noChangeAspect="1"/>
            </p:cNvSpPr>
            <p:nvPr/>
          </p:nvSpPr>
          <p:spPr bwMode="gray">
            <a:xfrm>
              <a:off x="7278688" y="3816350"/>
              <a:ext cx="187325" cy="239713"/>
            </a:xfrm>
            <a:custGeom>
              <a:avLst/>
              <a:gdLst>
                <a:gd name="T0" fmla="*/ 0 w 249"/>
                <a:gd name="T1" fmla="*/ 64 h 290"/>
                <a:gd name="T2" fmla="*/ 33 w 249"/>
                <a:gd name="T3" fmla="*/ 105 h 290"/>
                <a:gd name="T4" fmla="*/ 23 w 249"/>
                <a:gd name="T5" fmla="*/ 176 h 290"/>
                <a:gd name="T6" fmla="*/ 111 w 249"/>
                <a:gd name="T7" fmla="*/ 144 h 290"/>
                <a:gd name="T8" fmla="*/ 149 w 249"/>
                <a:gd name="T9" fmla="*/ 176 h 290"/>
                <a:gd name="T10" fmla="*/ 182 w 249"/>
                <a:gd name="T11" fmla="*/ 246 h 290"/>
                <a:gd name="T12" fmla="*/ 170 w 249"/>
                <a:gd name="T13" fmla="*/ 290 h 290"/>
                <a:gd name="T14" fmla="*/ 249 w 249"/>
                <a:gd name="T15" fmla="*/ 278 h 290"/>
                <a:gd name="T16" fmla="*/ 211 w 249"/>
                <a:gd name="T17" fmla="*/ 185 h 290"/>
                <a:gd name="T18" fmla="*/ 127 w 249"/>
                <a:gd name="T19" fmla="*/ 116 h 290"/>
                <a:gd name="T20" fmla="*/ 150 w 249"/>
                <a:gd name="T21" fmla="*/ 76 h 290"/>
                <a:gd name="T22" fmla="*/ 103 w 249"/>
                <a:gd name="T23" fmla="*/ 55 h 290"/>
                <a:gd name="T24" fmla="*/ 67 w 249"/>
                <a:gd name="T25" fmla="*/ 0 h 290"/>
                <a:gd name="T26" fmla="*/ 46 w 249"/>
                <a:gd name="T27" fmla="*/ 1 h 290"/>
                <a:gd name="T28" fmla="*/ 49 w 249"/>
                <a:gd name="T29" fmla="*/ 40 h 290"/>
                <a:gd name="T30" fmla="*/ 33 w 249"/>
                <a:gd name="T31" fmla="*/ 31 h 290"/>
                <a:gd name="T32" fmla="*/ 0 w 249"/>
                <a:gd name="T33" fmla="*/ 64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9" h="290">
                  <a:moveTo>
                    <a:pt x="0" y="64"/>
                  </a:moveTo>
                  <a:lnTo>
                    <a:pt x="33" y="105"/>
                  </a:lnTo>
                  <a:lnTo>
                    <a:pt x="23" y="176"/>
                  </a:lnTo>
                  <a:lnTo>
                    <a:pt x="111" y="144"/>
                  </a:lnTo>
                  <a:lnTo>
                    <a:pt x="149" y="176"/>
                  </a:lnTo>
                  <a:lnTo>
                    <a:pt x="182" y="246"/>
                  </a:lnTo>
                  <a:lnTo>
                    <a:pt x="170" y="290"/>
                  </a:lnTo>
                  <a:lnTo>
                    <a:pt x="249" y="278"/>
                  </a:lnTo>
                  <a:lnTo>
                    <a:pt x="211" y="185"/>
                  </a:lnTo>
                  <a:lnTo>
                    <a:pt x="127" y="116"/>
                  </a:lnTo>
                  <a:lnTo>
                    <a:pt x="150" y="76"/>
                  </a:lnTo>
                  <a:lnTo>
                    <a:pt x="103" y="55"/>
                  </a:lnTo>
                  <a:lnTo>
                    <a:pt x="67" y="0"/>
                  </a:lnTo>
                  <a:lnTo>
                    <a:pt x="46" y="1"/>
                  </a:lnTo>
                  <a:lnTo>
                    <a:pt x="49" y="40"/>
                  </a:lnTo>
                  <a:lnTo>
                    <a:pt x="33" y="31"/>
                  </a:lnTo>
                  <a:lnTo>
                    <a:pt x="0" y="64"/>
                  </a:lnTo>
                  <a:close/>
                </a:path>
              </a:pathLst>
            </a:custGeom>
            <a:solidFill>
              <a:schemeClr val="tx2">
                <a:lumMod val="40000"/>
                <a:lumOff val="60000"/>
              </a:schemeClr>
            </a:solid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589" name="Freeform 105"/>
            <p:cNvSpPr>
              <a:spLocks noChangeAspect="1"/>
            </p:cNvSpPr>
            <p:nvPr/>
          </p:nvSpPr>
          <p:spPr bwMode="gray">
            <a:xfrm>
              <a:off x="4827588" y="2903538"/>
              <a:ext cx="12700" cy="25400"/>
            </a:xfrm>
            <a:custGeom>
              <a:avLst/>
              <a:gdLst>
                <a:gd name="T0" fmla="*/ 0 w 17"/>
                <a:gd name="T1" fmla="*/ 23 h 30"/>
                <a:gd name="T2" fmla="*/ 13 w 17"/>
                <a:gd name="T3" fmla="*/ 0 h 30"/>
                <a:gd name="T4" fmla="*/ 17 w 17"/>
                <a:gd name="T5" fmla="*/ 30 h 30"/>
                <a:gd name="T6" fmla="*/ 0 w 17"/>
                <a:gd name="T7" fmla="*/ 23 h 30"/>
              </a:gdLst>
              <a:ahLst/>
              <a:cxnLst>
                <a:cxn ang="0">
                  <a:pos x="T0" y="T1"/>
                </a:cxn>
                <a:cxn ang="0">
                  <a:pos x="T2" y="T3"/>
                </a:cxn>
                <a:cxn ang="0">
                  <a:pos x="T4" y="T5"/>
                </a:cxn>
                <a:cxn ang="0">
                  <a:pos x="T6" y="T7"/>
                </a:cxn>
              </a:cxnLst>
              <a:rect l="0" t="0" r="r" b="b"/>
              <a:pathLst>
                <a:path w="17" h="30">
                  <a:moveTo>
                    <a:pt x="0" y="23"/>
                  </a:moveTo>
                  <a:lnTo>
                    <a:pt x="13" y="0"/>
                  </a:lnTo>
                  <a:lnTo>
                    <a:pt x="17" y="30"/>
                  </a:lnTo>
                  <a:lnTo>
                    <a:pt x="0" y="23"/>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590" name="Freeform 106"/>
            <p:cNvSpPr>
              <a:spLocks noChangeAspect="1"/>
            </p:cNvSpPr>
            <p:nvPr/>
          </p:nvSpPr>
          <p:spPr bwMode="gray">
            <a:xfrm>
              <a:off x="7280275" y="4281488"/>
              <a:ext cx="98425" cy="141287"/>
            </a:xfrm>
            <a:custGeom>
              <a:avLst/>
              <a:gdLst>
                <a:gd name="T0" fmla="*/ 0 w 130"/>
                <a:gd name="T1" fmla="*/ 0 h 172"/>
                <a:gd name="T2" fmla="*/ 26 w 130"/>
                <a:gd name="T3" fmla="*/ 0 h 172"/>
                <a:gd name="T4" fmla="*/ 34 w 130"/>
                <a:gd name="T5" fmla="*/ 30 h 172"/>
                <a:gd name="T6" fmla="*/ 66 w 130"/>
                <a:gd name="T7" fmla="*/ 11 h 172"/>
                <a:gd name="T8" fmla="*/ 109 w 130"/>
                <a:gd name="T9" fmla="*/ 51 h 172"/>
                <a:gd name="T10" fmla="*/ 130 w 130"/>
                <a:gd name="T11" fmla="*/ 172 h 172"/>
                <a:gd name="T12" fmla="*/ 129 w 130"/>
                <a:gd name="T13" fmla="*/ 172 h 172"/>
                <a:gd name="T14" fmla="*/ 39 w 130"/>
                <a:gd name="T15" fmla="*/ 121 h 172"/>
                <a:gd name="T16" fmla="*/ 0 w 130"/>
                <a:gd name="T17"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172">
                  <a:moveTo>
                    <a:pt x="0" y="0"/>
                  </a:moveTo>
                  <a:lnTo>
                    <a:pt x="26" y="0"/>
                  </a:lnTo>
                  <a:lnTo>
                    <a:pt x="34" y="30"/>
                  </a:lnTo>
                  <a:lnTo>
                    <a:pt x="66" y="11"/>
                  </a:lnTo>
                  <a:lnTo>
                    <a:pt x="109" y="51"/>
                  </a:lnTo>
                  <a:lnTo>
                    <a:pt x="130" y="172"/>
                  </a:lnTo>
                  <a:lnTo>
                    <a:pt x="129" y="172"/>
                  </a:lnTo>
                  <a:lnTo>
                    <a:pt x="39" y="121"/>
                  </a:lnTo>
                  <a:lnTo>
                    <a:pt x="0" y="0"/>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591" name="Freeform 107"/>
            <p:cNvSpPr>
              <a:spLocks noChangeAspect="1"/>
            </p:cNvSpPr>
            <p:nvPr/>
          </p:nvSpPr>
          <p:spPr bwMode="gray">
            <a:xfrm>
              <a:off x="7526338" y="4271963"/>
              <a:ext cx="246062" cy="171450"/>
            </a:xfrm>
            <a:custGeom>
              <a:avLst/>
              <a:gdLst>
                <a:gd name="T0" fmla="*/ 0 w 331"/>
                <a:gd name="T1" fmla="*/ 184 h 207"/>
                <a:gd name="T2" fmla="*/ 28 w 331"/>
                <a:gd name="T3" fmla="*/ 207 h 207"/>
                <a:gd name="T4" fmla="*/ 133 w 331"/>
                <a:gd name="T5" fmla="*/ 198 h 207"/>
                <a:gd name="T6" fmla="*/ 167 w 331"/>
                <a:gd name="T7" fmla="*/ 186 h 207"/>
                <a:gd name="T8" fmla="*/ 213 w 331"/>
                <a:gd name="T9" fmla="*/ 91 h 207"/>
                <a:gd name="T10" fmla="*/ 273 w 331"/>
                <a:gd name="T11" fmla="*/ 94 h 207"/>
                <a:gd name="T12" fmla="*/ 331 w 331"/>
                <a:gd name="T13" fmla="*/ 61 h 207"/>
                <a:gd name="T14" fmla="*/ 276 w 331"/>
                <a:gd name="T15" fmla="*/ 34 h 207"/>
                <a:gd name="T16" fmla="*/ 259 w 331"/>
                <a:gd name="T17" fmla="*/ 0 h 207"/>
                <a:gd name="T18" fmla="*/ 191 w 331"/>
                <a:gd name="T19" fmla="*/ 65 h 207"/>
                <a:gd name="T20" fmla="*/ 170 w 331"/>
                <a:gd name="T21" fmla="*/ 100 h 207"/>
                <a:gd name="T22" fmla="*/ 149 w 331"/>
                <a:gd name="T23" fmla="*/ 80 h 207"/>
                <a:gd name="T24" fmla="*/ 109 w 331"/>
                <a:gd name="T25" fmla="*/ 132 h 207"/>
                <a:gd name="T26" fmla="*/ 65 w 331"/>
                <a:gd name="T27" fmla="*/ 138 h 207"/>
                <a:gd name="T28" fmla="*/ 50 w 331"/>
                <a:gd name="T29" fmla="*/ 186 h 207"/>
                <a:gd name="T30" fmla="*/ 0 w 331"/>
                <a:gd name="T31" fmla="*/ 184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1" h="207">
                  <a:moveTo>
                    <a:pt x="0" y="184"/>
                  </a:moveTo>
                  <a:lnTo>
                    <a:pt x="28" y="207"/>
                  </a:lnTo>
                  <a:lnTo>
                    <a:pt x="133" y="198"/>
                  </a:lnTo>
                  <a:lnTo>
                    <a:pt x="167" y="186"/>
                  </a:lnTo>
                  <a:lnTo>
                    <a:pt x="213" y="91"/>
                  </a:lnTo>
                  <a:lnTo>
                    <a:pt x="273" y="94"/>
                  </a:lnTo>
                  <a:lnTo>
                    <a:pt x="331" y="61"/>
                  </a:lnTo>
                  <a:lnTo>
                    <a:pt x="276" y="34"/>
                  </a:lnTo>
                  <a:lnTo>
                    <a:pt x="259" y="0"/>
                  </a:lnTo>
                  <a:lnTo>
                    <a:pt x="191" y="65"/>
                  </a:lnTo>
                  <a:lnTo>
                    <a:pt x="170" y="100"/>
                  </a:lnTo>
                  <a:lnTo>
                    <a:pt x="149" y="80"/>
                  </a:lnTo>
                  <a:lnTo>
                    <a:pt x="109" y="132"/>
                  </a:lnTo>
                  <a:lnTo>
                    <a:pt x="65" y="138"/>
                  </a:lnTo>
                  <a:lnTo>
                    <a:pt x="50" y="186"/>
                  </a:lnTo>
                  <a:lnTo>
                    <a:pt x="0" y="184"/>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592" name="Freeform 108"/>
            <p:cNvSpPr>
              <a:spLocks noChangeAspect="1"/>
            </p:cNvSpPr>
            <p:nvPr/>
          </p:nvSpPr>
          <p:spPr bwMode="gray">
            <a:xfrm>
              <a:off x="1649413" y="3502025"/>
              <a:ext cx="784225" cy="549275"/>
            </a:xfrm>
            <a:custGeom>
              <a:avLst/>
              <a:gdLst>
                <a:gd name="T0" fmla="*/ 0 w 1048"/>
                <a:gd name="T1" fmla="*/ 6 h 662"/>
                <a:gd name="T2" fmla="*/ 50 w 1048"/>
                <a:gd name="T3" fmla="*/ 110 h 662"/>
                <a:gd name="T4" fmla="*/ 109 w 1048"/>
                <a:gd name="T5" fmla="*/ 157 h 662"/>
                <a:gd name="T6" fmla="*/ 104 w 1048"/>
                <a:gd name="T7" fmla="*/ 186 h 662"/>
                <a:gd name="T8" fmla="*/ 74 w 1048"/>
                <a:gd name="T9" fmla="*/ 191 h 662"/>
                <a:gd name="T10" fmla="*/ 140 w 1048"/>
                <a:gd name="T11" fmla="*/ 214 h 662"/>
                <a:gd name="T12" fmla="*/ 176 w 1048"/>
                <a:gd name="T13" fmla="*/ 261 h 662"/>
                <a:gd name="T14" fmla="*/ 172 w 1048"/>
                <a:gd name="T15" fmla="*/ 300 h 662"/>
                <a:gd name="T16" fmla="*/ 248 w 1048"/>
                <a:gd name="T17" fmla="*/ 365 h 662"/>
                <a:gd name="T18" fmla="*/ 265 w 1048"/>
                <a:gd name="T19" fmla="*/ 343 h 662"/>
                <a:gd name="T20" fmla="*/ 88 w 1048"/>
                <a:gd name="T21" fmla="*/ 94 h 662"/>
                <a:gd name="T22" fmla="*/ 77 w 1048"/>
                <a:gd name="T23" fmla="*/ 27 h 662"/>
                <a:gd name="T24" fmla="*/ 116 w 1048"/>
                <a:gd name="T25" fmla="*/ 44 h 662"/>
                <a:gd name="T26" fmla="*/ 181 w 1048"/>
                <a:gd name="T27" fmla="*/ 153 h 662"/>
                <a:gd name="T28" fmla="*/ 274 w 1048"/>
                <a:gd name="T29" fmla="*/ 234 h 662"/>
                <a:gd name="T30" fmla="*/ 271 w 1048"/>
                <a:gd name="T31" fmla="*/ 266 h 662"/>
                <a:gd name="T32" fmla="*/ 400 w 1048"/>
                <a:gd name="T33" fmla="*/ 377 h 662"/>
                <a:gd name="T34" fmla="*/ 416 w 1048"/>
                <a:gd name="T35" fmla="*/ 425 h 662"/>
                <a:gd name="T36" fmla="*/ 400 w 1048"/>
                <a:gd name="T37" fmla="*/ 455 h 662"/>
                <a:gd name="T38" fmla="*/ 430 w 1048"/>
                <a:gd name="T39" fmla="*/ 498 h 662"/>
                <a:gd name="T40" fmla="*/ 679 w 1048"/>
                <a:gd name="T41" fmla="*/ 614 h 662"/>
                <a:gd name="T42" fmla="*/ 787 w 1048"/>
                <a:gd name="T43" fmla="*/ 606 h 662"/>
                <a:gd name="T44" fmla="*/ 858 w 1048"/>
                <a:gd name="T45" fmla="*/ 662 h 662"/>
                <a:gd name="T46" fmla="*/ 888 w 1048"/>
                <a:gd name="T47" fmla="*/ 607 h 662"/>
                <a:gd name="T48" fmla="*/ 923 w 1048"/>
                <a:gd name="T49" fmla="*/ 606 h 662"/>
                <a:gd name="T50" fmla="*/ 885 w 1048"/>
                <a:gd name="T51" fmla="*/ 560 h 662"/>
                <a:gd name="T52" fmla="*/ 966 w 1048"/>
                <a:gd name="T53" fmla="*/ 541 h 662"/>
                <a:gd name="T54" fmla="*/ 994 w 1048"/>
                <a:gd name="T55" fmla="*/ 521 h 662"/>
                <a:gd name="T56" fmla="*/ 1004 w 1048"/>
                <a:gd name="T57" fmla="*/ 510 h 662"/>
                <a:gd name="T58" fmla="*/ 1013 w 1048"/>
                <a:gd name="T59" fmla="*/ 536 h 662"/>
                <a:gd name="T60" fmla="*/ 1048 w 1048"/>
                <a:gd name="T61" fmla="*/ 426 h 662"/>
                <a:gd name="T62" fmla="*/ 1003 w 1048"/>
                <a:gd name="T63" fmla="*/ 409 h 662"/>
                <a:gd name="T64" fmla="*/ 924 w 1048"/>
                <a:gd name="T65" fmla="*/ 426 h 662"/>
                <a:gd name="T66" fmla="*/ 883 w 1048"/>
                <a:gd name="T67" fmla="*/ 521 h 662"/>
                <a:gd name="T68" fmla="*/ 781 w 1048"/>
                <a:gd name="T69" fmla="*/ 531 h 662"/>
                <a:gd name="T70" fmla="*/ 740 w 1048"/>
                <a:gd name="T71" fmla="*/ 507 h 662"/>
                <a:gd name="T72" fmla="*/ 672 w 1048"/>
                <a:gd name="T73" fmla="*/ 390 h 662"/>
                <a:gd name="T74" fmla="*/ 670 w 1048"/>
                <a:gd name="T75" fmla="*/ 300 h 662"/>
                <a:gd name="T76" fmla="*/ 693 w 1048"/>
                <a:gd name="T77" fmla="*/ 256 h 662"/>
                <a:gd name="T78" fmla="*/ 625 w 1048"/>
                <a:gd name="T79" fmla="*/ 233 h 662"/>
                <a:gd name="T80" fmla="*/ 537 w 1048"/>
                <a:gd name="T81" fmla="*/ 108 h 662"/>
                <a:gd name="T82" fmla="*/ 465 w 1048"/>
                <a:gd name="T83" fmla="*/ 136 h 662"/>
                <a:gd name="T84" fmla="*/ 369 w 1048"/>
                <a:gd name="T85" fmla="*/ 32 h 662"/>
                <a:gd name="T86" fmla="*/ 211 w 1048"/>
                <a:gd name="T87" fmla="*/ 54 h 662"/>
                <a:gd name="T88" fmla="*/ 79 w 1048"/>
                <a:gd name="T89" fmla="*/ 0 h 662"/>
                <a:gd name="T90" fmla="*/ 0 w 1048"/>
                <a:gd name="T91" fmla="*/ 6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48" h="662">
                  <a:moveTo>
                    <a:pt x="0" y="6"/>
                  </a:moveTo>
                  <a:lnTo>
                    <a:pt x="50" y="110"/>
                  </a:lnTo>
                  <a:lnTo>
                    <a:pt x="109" y="157"/>
                  </a:lnTo>
                  <a:lnTo>
                    <a:pt x="104" y="186"/>
                  </a:lnTo>
                  <a:lnTo>
                    <a:pt x="74" y="191"/>
                  </a:lnTo>
                  <a:lnTo>
                    <a:pt x="140" y="214"/>
                  </a:lnTo>
                  <a:lnTo>
                    <a:pt x="176" y="261"/>
                  </a:lnTo>
                  <a:lnTo>
                    <a:pt x="172" y="300"/>
                  </a:lnTo>
                  <a:lnTo>
                    <a:pt x="248" y="365"/>
                  </a:lnTo>
                  <a:lnTo>
                    <a:pt x="265" y="343"/>
                  </a:lnTo>
                  <a:lnTo>
                    <a:pt x="88" y="94"/>
                  </a:lnTo>
                  <a:lnTo>
                    <a:pt x="77" y="27"/>
                  </a:lnTo>
                  <a:lnTo>
                    <a:pt x="116" y="44"/>
                  </a:lnTo>
                  <a:lnTo>
                    <a:pt x="181" y="153"/>
                  </a:lnTo>
                  <a:lnTo>
                    <a:pt x="274" y="234"/>
                  </a:lnTo>
                  <a:lnTo>
                    <a:pt x="271" y="266"/>
                  </a:lnTo>
                  <a:lnTo>
                    <a:pt x="400" y="377"/>
                  </a:lnTo>
                  <a:lnTo>
                    <a:pt x="416" y="425"/>
                  </a:lnTo>
                  <a:lnTo>
                    <a:pt x="400" y="455"/>
                  </a:lnTo>
                  <a:lnTo>
                    <a:pt x="430" y="498"/>
                  </a:lnTo>
                  <a:lnTo>
                    <a:pt x="679" y="614"/>
                  </a:lnTo>
                  <a:lnTo>
                    <a:pt x="787" y="606"/>
                  </a:lnTo>
                  <a:lnTo>
                    <a:pt x="858" y="662"/>
                  </a:lnTo>
                  <a:lnTo>
                    <a:pt x="888" y="607"/>
                  </a:lnTo>
                  <a:lnTo>
                    <a:pt x="923" y="606"/>
                  </a:lnTo>
                  <a:lnTo>
                    <a:pt x="885" y="560"/>
                  </a:lnTo>
                  <a:lnTo>
                    <a:pt x="966" y="541"/>
                  </a:lnTo>
                  <a:lnTo>
                    <a:pt x="994" y="521"/>
                  </a:lnTo>
                  <a:lnTo>
                    <a:pt x="1004" y="510"/>
                  </a:lnTo>
                  <a:lnTo>
                    <a:pt x="1013" y="536"/>
                  </a:lnTo>
                  <a:lnTo>
                    <a:pt x="1048" y="426"/>
                  </a:lnTo>
                  <a:lnTo>
                    <a:pt x="1003" y="409"/>
                  </a:lnTo>
                  <a:lnTo>
                    <a:pt x="924" y="426"/>
                  </a:lnTo>
                  <a:lnTo>
                    <a:pt x="883" y="521"/>
                  </a:lnTo>
                  <a:lnTo>
                    <a:pt x="781" y="531"/>
                  </a:lnTo>
                  <a:lnTo>
                    <a:pt x="740" y="507"/>
                  </a:lnTo>
                  <a:lnTo>
                    <a:pt x="672" y="390"/>
                  </a:lnTo>
                  <a:lnTo>
                    <a:pt x="670" y="300"/>
                  </a:lnTo>
                  <a:lnTo>
                    <a:pt x="693" y="256"/>
                  </a:lnTo>
                  <a:lnTo>
                    <a:pt x="625" y="233"/>
                  </a:lnTo>
                  <a:lnTo>
                    <a:pt x="537" y="108"/>
                  </a:lnTo>
                  <a:lnTo>
                    <a:pt x="465" y="136"/>
                  </a:lnTo>
                  <a:lnTo>
                    <a:pt x="369" y="32"/>
                  </a:lnTo>
                  <a:lnTo>
                    <a:pt x="211" y="54"/>
                  </a:lnTo>
                  <a:lnTo>
                    <a:pt x="79" y="0"/>
                  </a:lnTo>
                  <a:lnTo>
                    <a:pt x="0" y="6"/>
                  </a:lnTo>
                  <a:close/>
                </a:path>
              </a:pathLst>
            </a:custGeom>
            <a:solidFill>
              <a:schemeClr val="bg2">
                <a:lumMod val="65000"/>
              </a:schemeClr>
            </a:solid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593" name="Freeform 109"/>
            <p:cNvSpPr>
              <a:spLocks noChangeAspect="1"/>
            </p:cNvSpPr>
            <p:nvPr/>
          </p:nvSpPr>
          <p:spPr bwMode="gray">
            <a:xfrm>
              <a:off x="6956425" y="2827338"/>
              <a:ext cx="822325" cy="381000"/>
            </a:xfrm>
            <a:custGeom>
              <a:avLst/>
              <a:gdLst>
                <a:gd name="T0" fmla="*/ 0 w 1101"/>
                <a:gd name="T1" fmla="*/ 145 h 463"/>
                <a:gd name="T2" fmla="*/ 36 w 1101"/>
                <a:gd name="T3" fmla="*/ 192 h 463"/>
                <a:gd name="T4" fmla="*/ 84 w 1101"/>
                <a:gd name="T5" fmla="*/ 209 h 463"/>
                <a:gd name="T6" fmla="*/ 105 w 1101"/>
                <a:gd name="T7" fmla="*/ 308 h 463"/>
                <a:gd name="T8" fmla="*/ 258 w 1101"/>
                <a:gd name="T9" fmla="*/ 346 h 463"/>
                <a:gd name="T10" fmla="*/ 321 w 1101"/>
                <a:gd name="T11" fmla="*/ 414 h 463"/>
                <a:gd name="T12" fmla="*/ 447 w 1101"/>
                <a:gd name="T13" fmla="*/ 410 h 463"/>
                <a:gd name="T14" fmla="*/ 591 w 1101"/>
                <a:gd name="T15" fmla="*/ 463 h 463"/>
                <a:gd name="T16" fmla="*/ 780 w 1101"/>
                <a:gd name="T17" fmla="*/ 414 h 463"/>
                <a:gd name="T18" fmla="*/ 839 w 1101"/>
                <a:gd name="T19" fmla="*/ 376 h 463"/>
                <a:gd name="T20" fmla="*/ 839 w 1101"/>
                <a:gd name="T21" fmla="*/ 322 h 463"/>
                <a:gd name="T22" fmla="*/ 891 w 1101"/>
                <a:gd name="T23" fmla="*/ 328 h 463"/>
                <a:gd name="T24" fmla="*/ 1008 w 1101"/>
                <a:gd name="T25" fmla="*/ 251 h 463"/>
                <a:gd name="T26" fmla="*/ 1101 w 1101"/>
                <a:gd name="T27" fmla="*/ 246 h 463"/>
                <a:gd name="T28" fmla="*/ 1057 w 1101"/>
                <a:gd name="T29" fmla="*/ 187 h 463"/>
                <a:gd name="T30" fmla="*/ 967 w 1101"/>
                <a:gd name="T31" fmla="*/ 203 h 463"/>
                <a:gd name="T32" fmla="*/ 966 w 1101"/>
                <a:gd name="T33" fmla="*/ 138 h 463"/>
                <a:gd name="T34" fmla="*/ 989 w 1101"/>
                <a:gd name="T35" fmla="*/ 102 h 463"/>
                <a:gd name="T36" fmla="*/ 926 w 1101"/>
                <a:gd name="T37" fmla="*/ 92 h 463"/>
                <a:gd name="T38" fmla="*/ 762 w 1101"/>
                <a:gd name="T39" fmla="*/ 132 h 463"/>
                <a:gd name="T40" fmla="*/ 617 w 1101"/>
                <a:gd name="T41" fmla="*/ 74 h 463"/>
                <a:gd name="T42" fmla="*/ 525 w 1101"/>
                <a:gd name="T43" fmla="*/ 82 h 463"/>
                <a:gd name="T44" fmla="*/ 490 w 1101"/>
                <a:gd name="T45" fmla="*/ 33 h 463"/>
                <a:gd name="T46" fmla="*/ 399 w 1101"/>
                <a:gd name="T47" fmla="*/ 0 h 463"/>
                <a:gd name="T48" fmla="*/ 351 w 1101"/>
                <a:gd name="T49" fmla="*/ 35 h 463"/>
                <a:gd name="T50" fmla="*/ 347 w 1101"/>
                <a:gd name="T51" fmla="*/ 101 h 463"/>
                <a:gd name="T52" fmla="*/ 139 w 1101"/>
                <a:gd name="T53" fmla="*/ 72 h 463"/>
                <a:gd name="T54" fmla="*/ 0 w 1101"/>
                <a:gd name="T55" fmla="*/ 145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01" h="463">
                  <a:moveTo>
                    <a:pt x="0" y="145"/>
                  </a:moveTo>
                  <a:lnTo>
                    <a:pt x="36" y="192"/>
                  </a:lnTo>
                  <a:lnTo>
                    <a:pt x="84" y="209"/>
                  </a:lnTo>
                  <a:lnTo>
                    <a:pt x="105" y="308"/>
                  </a:lnTo>
                  <a:lnTo>
                    <a:pt x="258" y="346"/>
                  </a:lnTo>
                  <a:lnTo>
                    <a:pt x="321" y="414"/>
                  </a:lnTo>
                  <a:lnTo>
                    <a:pt x="447" y="410"/>
                  </a:lnTo>
                  <a:lnTo>
                    <a:pt x="591" y="463"/>
                  </a:lnTo>
                  <a:lnTo>
                    <a:pt x="780" y="414"/>
                  </a:lnTo>
                  <a:lnTo>
                    <a:pt x="839" y="376"/>
                  </a:lnTo>
                  <a:lnTo>
                    <a:pt x="839" y="322"/>
                  </a:lnTo>
                  <a:lnTo>
                    <a:pt x="891" y="328"/>
                  </a:lnTo>
                  <a:lnTo>
                    <a:pt x="1008" y="251"/>
                  </a:lnTo>
                  <a:lnTo>
                    <a:pt x="1101" y="246"/>
                  </a:lnTo>
                  <a:lnTo>
                    <a:pt x="1057" y="187"/>
                  </a:lnTo>
                  <a:lnTo>
                    <a:pt x="967" y="203"/>
                  </a:lnTo>
                  <a:lnTo>
                    <a:pt x="966" y="138"/>
                  </a:lnTo>
                  <a:lnTo>
                    <a:pt x="989" y="102"/>
                  </a:lnTo>
                  <a:lnTo>
                    <a:pt x="926" y="92"/>
                  </a:lnTo>
                  <a:lnTo>
                    <a:pt x="762" y="132"/>
                  </a:lnTo>
                  <a:lnTo>
                    <a:pt x="617" y="74"/>
                  </a:lnTo>
                  <a:lnTo>
                    <a:pt x="525" y="82"/>
                  </a:lnTo>
                  <a:lnTo>
                    <a:pt x="490" y="33"/>
                  </a:lnTo>
                  <a:lnTo>
                    <a:pt x="399" y="0"/>
                  </a:lnTo>
                  <a:lnTo>
                    <a:pt x="351" y="35"/>
                  </a:lnTo>
                  <a:lnTo>
                    <a:pt x="347" y="101"/>
                  </a:lnTo>
                  <a:lnTo>
                    <a:pt x="139" y="72"/>
                  </a:lnTo>
                  <a:lnTo>
                    <a:pt x="0" y="145"/>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594" name="Freeform 110"/>
            <p:cNvSpPr>
              <a:spLocks noChangeAspect="1"/>
            </p:cNvSpPr>
            <p:nvPr/>
          </p:nvSpPr>
          <p:spPr bwMode="gray">
            <a:xfrm>
              <a:off x="6029325" y="3743325"/>
              <a:ext cx="198438" cy="247650"/>
            </a:xfrm>
            <a:custGeom>
              <a:avLst/>
              <a:gdLst>
                <a:gd name="T0" fmla="*/ 0 w 266"/>
                <a:gd name="T1" fmla="*/ 213 h 300"/>
                <a:gd name="T2" fmla="*/ 36 w 266"/>
                <a:gd name="T3" fmla="*/ 300 h 300"/>
                <a:gd name="T4" fmla="*/ 99 w 266"/>
                <a:gd name="T5" fmla="*/ 286 h 300"/>
                <a:gd name="T6" fmla="*/ 199 w 266"/>
                <a:gd name="T7" fmla="*/ 212 h 300"/>
                <a:gd name="T8" fmla="*/ 197 w 266"/>
                <a:gd name="T9" fmla="*/ 176 h 300"/>
                <a:gd name="T10" fmla="*/ 262 w 266"/>
                <a:gd name="T11" fmla="*/ 110 h 300"/>
                <a:gd name="T12" fmla="*/ 266 w 266"/>
                <a:gd name="T13" fmla="*/ 88 h 300"/>
                <a:gd name="T14" fmla="*/ 230 w 266"/>
                <a:gd name="T15" fmla="*/ 50 h 300"/>
                <a:gd name="T16" fmla="*/ 148 w 266"/>
                <a:gd name="T17" fmla="*/ 0 h 300"/>
                <a:gd name="T18" fmla="*/ 128 w 266"/>
                <a:gd name="T19" fmla="*/ 1 h 300"/>
                <a:gd name="T20" fmla="*/ 139 w 266"/>
                <a:gd name="T21" fmla="*/ 28 h 300"/>
                <a:gd name="T22" fmla="*/ 110 w 266"/>
                <a:gd name="T23" fmla="*/ 80 h 300"/>
                <a:gd name="T24" fmla="*/ 128 w 266"/>
                <a:gd name="T25" fmla="*/ 105 h 300"/>
                <a:gd name="T26" fmla="*/ 102 w 266"/>
                <a:gd name="T27" fmla="*/ 177 h 300"/>
                <a:gd name="T28" fmla="*/ 0 w 266"/>
                <a:gd name="T29" fmla="*/ 213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6" h="300">
                  <a:moveTo>
                    <a:pt x="0" y="213"/>
                  </a:moveTo>
                  <a:lnTo>
                    <a:pt x="36" y="300"/>
                  </a:lnTo>
                  <a:lnTo>
                    <a:pt x="99" y="286"/>
                  </a:lnTo>
                  <a:lnTo>
                    <a:pt x="199" y="212"/>
                  </a:lnTo>
                  <a:lnTo>
                    <a:pt x="197" y="176"/>
                  </a:lnTo>
                  <a:lnTo>
                    <a:pt x="262" y="110"/>
                  </a:lnTo>
                  <a:lnTo>
                    <a:pt x="266" y="88"/>
                  </a:lnTo>
                  <a:lnTo>
                    <a:pt x="230" y="50"/>
                  </a:lnTo>
                  <a:lnTo>
                    <a:pt x="148" y="0"/>
                  </a:lnTo>
                  <a:lnTo>
                    <a:pt x="128" y="1"/>
                  </a:lnTo>
                  <a:lnTo>
                    <a:pt x="139" y="28"/>
                  </a:lnTo>
                  <a:lnTo>
                    <a:pt x="110" y="80"/>
                  </a:lnTo>
                  <a:lnTo>
                    <a:pt x="128" y="105"/>
                  </a:lnTo>
                  <a:lnTo>
                    <a:pt x="102" y="177"/>
                  </a:lnTo>
                  <a:lnTo>
                    <a:pt x="0" y="213"/>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595" name="Freeform 111"/>
            <p:cNvSpPr>
              <a:spLocks noChangeAspect="1"/>
            </p:cNvSpPr>
            <p:nvPr/>
          </p:nvSpPr>
          <p:spPr bwMode="gray">
            <a:xfrm>
              <a:off x="6753225" y="3576638"/>
              <a:ext cx="209550" cy="119062"/>
            </a:xfrm>
            <a:custGeom>
              <a:avLst/>
              <a:gdLst>
                <a:gd name="T0" fmla="*/ 0 w 278"/>
                <a:gd name="T1" fmla="*/ 56 h 143"/>
                <a:gd name="T2" fmla="*/ 34 w 278"/>
                <a:gd name="T3" fmla="*/ 0 h 143"/>
                <a:gd name="T4" fmla="*/ 144 w 278"/>
                <a:gd name="T5" fmla="*/ 36 h 143"/>
                <a:gd name="T6" fmla="*/ 203 w 278"/>
                <a:gd name="T7" fmla="*/ 90 h 143"/>
                <a:gd name="T8" fmla="*/ 278 w 278"/>
                <a:gd name="T9" fmla="*/ 90 h 143"/>
                <a:gd name="T10" fmla="*/ 274 w 278"/>
                <a:gd name="T11" fmla="*/ 143 h 143"/>
                <a:gd name="T12" fmla="*/ 93 w 278"/>
                <a:gd name="T13" fmla="*/ 109 h 143"/>
                <a:gd name="T14" fmla="*/ 0 w 278"/>
                <a:gd name="T15" fmla="*/ 56 h 1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8" h="143">
                  <a:moveTo>
                    <a:pt x="0" y="56"/>
                  </a:moveTo>
                  <a:lnTo>
                    <a:pt x="34" y="0"/>
                  </a:lnTo>
                  <a:lnTo>
                    <a:pt x="144" y="36"/>
                  </a:lnTo>
                  <a:lnTo>
                    <a:pt x="203" y="90"/>
                  </a:lnTo>
                  <a:lnTo>
                    <a:pt x="278" y="90"/>
                  </a:lnTo>
                  <a:lnTo>
                    <a:pt x="274" y="143"/>
                  </a:lnTo>
                  <a:lnTo>
                    <a:pt x="93" y="109"/>
                  </a:lnTo>
                  <a:lnTo>
                    <a:pt x="0" y="56"/>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596" name="Freeform 112"/>
            <p:cNvSpPr>
              <a:spLocks noChangeAspect="1"/>
            </p:cNvSpPr>
            <p:nvPr/>
          </p:nvSpPr>
          <p:spPr bwMode="gray">
            <a:xfrm>
              <a:off x="4773613" y="2787650"/>
              <a:ext cx="90487" cy="92075"/>
            </a:xfrm>
            <a:custGeom>
              <a:avLst/>
              <a:gdLst>
                <a:gd name="T0" fmla="*/ 0 w 123"/>
                <a:gd name="T1" fmla="*/ 86 h 115"/>
                <a:gd name="T2" fmla="*/ 47 w 123"/>
                <a:gd name="T3" fmla="*/ 72 h 115"/>
                <a:gd name="T4" fmla="*/ 22 w 123"/>
                <a:gd name="T5" fmla="*/ 58 h 115"/>
                <a:gd name="T6" fmla="*/ 46 w 123"/>
                <a:gd name="T7" fmla="*/ 18 h 115"/>
                <a:gd name="T8" fmla="*/ 64 w 123"/>
                <a:gd name="T9" fmla="*/ 44 h 115"/>
                <a:gd name="T10" fmla="*/ 67 w 123"/>
                <a:gd name="T11" fmla="*/ 0 h 115"/>
                <a:gd name="T12" fmla="*/ 123 w 123"/>
                <a:gd name="T13" fmla="*/ 0 h 115"/>
                <a:gd name="T14" fmla="*/ 118 w 123"/>
                <a:gd name="T15" fmla="*/ 44 h 115"/>
                <a:gd name="T16" fmla="*/ 82 w 123"/>
                <a:gd name="T17" fmla="*/ 61 h 115"/>
                <a:gd name="T18" fmla="*/ 84 w 123"/>
                <a:gd name="T19" fmla="*/ 115 h 115"/>
                <a:gd name="T20" fmla="*/ 50 w 123"/>
                <a:gd name="T21" fmla="*/ 82 h 115"/>
                <a:gd name="T22" fmla="*/ 0 w 123"/>
                <a:gd name="T23" fmla="*/ 8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 h="115">
                  <a:moveTo>
                    <a:pt x="0" y="86"/>
                  </a:moveTo>
                  <a:lnTo>
                    <a:pt x="47" y="72"/>
                  </a:lnTo>
                  <a:lnTo>
                    <a:pt x="22" y="58"/>
                  </a:lnTo>
                  <a:lnTo>
                    <a:pt x="46" y="18"/>
                  </a:lnTo>
                  <a:lnTo>
                    <a:pt x="64" y="44"/>
                  </a:lnTo>
                  <a:lnTo>
                    <a:pt x="67" y="0"/>
                  </a:lnTo>
                  <a:lnTo>
                    <a:pt x="123" y="0"/>
                  </a:lnTo>
                  <a:lnTo>
                    <a:pt x="118" y="44"/>
                  </a:lnTo>
                  <a:lnTo>
                    <a:pt x="82" y="61"/>
                  </a:lnTo>
                  <a:lnTo>
                    <a:pt x="84" y="115"/>
                  </a:lnTo>
                  <a:lnTo>
                    <a:pt x="50" y="82"/>
                  </a:lnTo>
                  <a:lnTo>
                    <a:pt x="0" y="86"/>
                  </a:lnTo>
                  <a:close/>
                </a:path>
              </a:pathLst>
            </a:custGeom>
            <a:solidFill>
              <a:schemeClr val="bg2">
                <a:lumMod val="65000"/>
              </a:schemeClr>
            </a:solid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597" name="Freeform 113"/>
            <p:cNvSpPr>
              <a:spLocks noChangeAspect="1"/>
            </p:cNvSpPr>
            <p:nvPr/>
          </p:nvSpPr>
          <p:spPr bwMode="gray">
            <a:xfrm>
              <a:off x="8996363" y="5699125"/>
              <a:ext cx="200025" cy="206375"/>
            </a:xfrm>
            <a:custGeom>
              <a:avLst/>
              <a:gdLst>
                <a:gd name="T0" fmla="*/ 0 w 268"/>
                <a:gd name="T1" fmla="*/ 220 h 252"/>
                <a:gd name="T2" fmla="*/ 56 w 268"/>
                <a:gd name="T3" fmla="*/ 143 h 252"/>
                <a:gd name="T4" fmla="*/ 153 w 268"/>
                <a:gd name="T5" fmla="*/ 86 h 252"/>
                <a:gd name="T6" fmla="*/ 202 w 268"/>
                <a:gd name="T7" fmla="*/ 0 h 252"/>
                <a:gd name="T8" fmla="*/ 233 w 268"/>
                <a:gd name="T9" fmla="*/ 26 h 252"/>
                <a:gd name="T10" fmla="*/ 266 w 268"/>
                <a:gd name="T11" fmla="*/ 15 h 252"/>
                <a:gd name="T12" fmla="*/ 268 w 268"/>
                <a:gd name="T13" fmla="*/ 44 h 252"/>
                <a:gd name="T14" fmla="*/ 218 w 268"/>
                <a:gd name="T15" fmla="*/ 104 h 252"/>
                <a:gd name="T16" fmla="*/ 229 w 268"/>
                <a:gd name="T17" fmla="*/ 132 h 252"/>
                <a:gd name="T18" fmla="*/ 173 w 268"/>
                <a:gd name="T19" fmla="*/ 142 h 252"/>
                <a:gd name="T20" fmla="*/ 144 w 268"/>
                <a:gd name="T21" fmla="*/ 226 h 252"/>
                <a:gd name="T22" fmla="*/ 87 w 268"/>
                <a:gd name="T23" fmla="*/ 252 h 252"/>
                <a:gd name="T24" fmla="*/ 0 w 268"/>
                <a:gd name="T25" fmla="*/ 22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8" h="252">
                  <a:moveTo>
                    <a:pt x="0" y="220"/>
                  </a:moveTo>
                  <a:lnTo>
                    <a:pt x="56" y="143"/>
                  </a:lnTo>
                  <a:lnTo>
                    <a:pt x="153" y="86"/>
                  </a:lnTo>
                  <a:lnTo>
                    <a:pt x="202" y="0"/>
                  </a:lnTo>
                  <a:lnTo>
                    <a:pt x="233" y="26"/>
                  </a:lnTo>
                  <a:lnTo>
                    <a:pt x="266" y="15"/>
                  </a:lnTo>
                  <a:lnTo>
                    <a:pt x="268" y="44"/>
                  </a:lnTo>
                  <a:lnTo>
                    <a:pt x="218" y="104"/>
                  </a:lnTo>
                  <a:lnTo>
                    <a:pt x="229" y="132"/>
                  </a:lnTo>
                  <a:lnTo>
                    <a:pt x="173" y="142"/>
                  </a:lnTo>
                  <a:lnTo>
                    <a:pt x="144" y="226"/>
                  </a:lnTo>
                  <a:lnTo>
                    <a:pt x="87" y="252"/>
                  </a:lnTo>
                  <a:lnTo>
                    <a:pt x="0" y="220"/>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598" name="Freeform 114"/>
            <p:cNvSpPr>
              <a:spLocks noChangeAspect="1"/>
            </p:cNvSpPr>
            <p:nvPr/>
          </p:nvSpPr>
          <p:spPr bwMode="gray">
            <a:xfrm>
              <a:off x="9153525" y="5492750"/>
              <a:ext cx="150813" cy="228600"/>
            </a:xfrm>
            <a:custGeom>
              <a:avLst/>
              <a:gdLst>
                <a:gd name="T0" fmla="*/ 0 w 202"/>
                <a:gd name="T1" fmla="*/ 0 h 278"/>
                <a:gd name="T2" fmla="*/ 56 w 202"/>
                <a:gd name="T3" fmla="*/ 32 h 278"/>
                <a:gd name="T4" fmla="*/ 71 w 202"/>
                <a:gd name="T5" fmla="*/ 93 h 278"/>
                <a:gd name="T6" fmla="*/ 94 w 202"/>
                <a:gd name="T7" fmla="*/ 110 h 278"/>
                <a:gd name="T8" fmla="*/ 109 w 202"/>
                <a:gd name="T9" fmla="*/ 84 h 278"/>
                <a:gd name="T10" fmla="*/ 120 w 202"/>
                <a:gd name="T11" fmla="*/ 126 h 278"/>
                <a:gd name="T12" fmla="*/ 202 w 202"/>
                <a:gd name="T13" fmla="*/ 126 h 278"/>
                <a:gd name="T14" fmla="*/ 184 w 202"/>
                <a:gd name="T15" fmla="*/ 187 h 278"/>
                <a:gd name="T16" fmla="*/ 144 w 202"/>
                <a:gd name="T17" fmla="*/ 196 h 278"/>
                <a:gd name="T18" fmla="*/ 110 w 202"/>
                <a:gd name="T19" fmla="*/ 275 h 278"/>
                <a:gd name="T20" fmla="*/ 72 w 202"/>
                <a:gd name="T21" fmla="*/ 278 h 278"/>
                <a:gd name="T22" fmla="*/ 89 w 202"/>
                <a:gd name="T23" fmla="*/ 248 h 278"/>
                <a:gd name="T24" fmla="*/ 39 w 202"/>
                <a:gd name="T25" fmla="*/ 192 h 278"/>
                <a:gd name="T26" fmla="*/ 79 w 202"/>
                <a:gd name="T27" fmla="*/ 142 h 278"/>
                <a:gd name="T28" fmla="*/ 72 w 202"/>
                <a:gd name="T29" fmla="*/ 100 h 278"/>
                <a:gd name="T30" fmla="*/ 0 w 202"/>
                <a:gd name="T31"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2" h="278">
                  <a:moveTo>
                    <a:pt x="0" y="0"/>
                  </a:moveTo>
                  <a:lnTo>
                    <a:pt x="56" y="32"/>
                  </a:lnTo>
                  <a:lnTo>
                    <a:pt x="71" y="93"/>
                  </a:lnTo>
                  <a:lnTo>
                    <a:pt x="94" y="110"/>
                  </a:lnTo>
                  <a:lnTo>
                    <a:pt x="109" y="84"/>
                  </a:lnTo>
                  <a:lnTo>
                    <a:pt x="120" y="126"/>
                  </a:lnTo>
                  <a:lnTo>
                    <a:pt x="202" y="126"/>
                  </a:lnTo>
                  <a:lnTo>
                    <a:pt x="184" y="187"/>
                  </a:lnTo>
                  <a:lnTo>
                    <a:pt x="144" y="196"/>
                  </a:lnTo>
                  <a:lnTo>
                    <a:pt x="110" y="275"/>
                  </a:lnTo>
                  <a:lnTo>
                    <a:pt x="72" y="278"/>
                  </a:lnTo>
                  <a:lnTo>
                    <a:pt x="89" y="248"/>
                  </a:lnTo>
                  <a:lnTo>
                    <a:pt x="39" y="192"/>
                  </a:lnTo>
                  <a:lnTo>
                    <a:pt x="79" y="142"/>
                  </a:lnTo>
                  <a:lnTo>
                    <a:pt x="72" y="100"/>
                  </a:lnTo>
                  <a:lnTo>
                    <a:pt x="0" y="0"/>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599" name="Freeform 115"/>
            <p:cNvSpPr>
              <a:spLocks noChangeAspect="1"/>
            </p:cNvSpPr>
            <p:nvPr/>
          </p:nvSpPr>
          <p:spPr bwMode="gray">
            <a:xfrm>
              <a:off x="2417763" y="4038600"/>
              <a:ext cx="101600" cy="119063"/>
            </a:xfrm>
            <a:custGeom>
              <a:avLst/>
              <a:gdLst>
                <a:gd name="T0" fmla="*/ 0 w 138"/>
                <a:gd name="T1" fmla="*/ 72 h 144"/>
                <a:gd name="T2" fmla="*/ 55 w 138"/>
                <a:gd name="T3" fmla="*/ 140 h 144"/>
                <a:gd name="T4" fmla="*/ 127 w 138"/>
                <a:gd name="T5" fmla="*/ 144 h 144"/>
                <a:gd name="T6" fmla="*/ 138 w 138"/>
                <a:gd name="T7" fmla="*/ 0 h 144"/>
                <a:gd name="T8" fmla="*/ 88 w 138"/>
                <a:gd name="T9" fmla="*/ 6 h 144"/>
                <a:gd name="T10" fmla="*/ 0 w 138"/>
                <a:gd name="T11" fmla="*/ 72 h 144"/>
              </a:gdLst>
              <a:ahLst/>
              <a:cxnLst>
                <a:cxn ang="0">
                  <a:pos x="T0" y="T1"/>
                </a:cxn>
                <a:cxn ang="0">
                  <a:pos x="T2" y="T3"/>
                </a:cxn>
                <a:cxn ang="0">
                  <a:pos x="T4" y="T5"/>
                </a:cxn>
                <a:cxn ang="0">
                  <a:pos x="T6" y="T7"/>
                </a:cxn>
                <a:cxn ang="0">
                  <a:pos x="T8" y="T9"/>
                </a:cxn>
                <a:cxn ang="0">
                  <a:pos x="T10" y="T11"/>
                </a:cxn>
              </a:cxnLst>
              <a:rect l="0" t="0" r="r" b="b"/>
              <a:pathLst>
                <a:path w="138" h="144">
                  <a:moveTo>
                    <a:pt x="0" y="72"/>
                  </a:moveTo>
                  <a:lnTo>
                    <a:pt x="55" y="140"/>
                  </a:lnTo>
                  <a:lnTo>
                    <a:pt x="127" y="144"/>
                  </a:lnTo>
                  <a:lnTo>
                    <a:pt x="138" y="0"/>
                  </a:lnTo>
                  <a:lnTo>
                    <a:pt x="88" y="6"/>
                  </a:lnTo>
                  <a:lnTo>
                    <a:pt x="0" y="72"/>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600" name="Freeform 116"/>
            <p:cNvSpPr>
              <a:spLocks noChangeAspect="1"/>
            </p:cNvSpPr>
            <p:nvPr/>
          </p:nvSpPr>
          <p:spPr bwMode="gray">
            <a:xfrm>
              <a:off x="4811713" y="1990725"/>
              <a:ext cx="669925" cy="596900"/>
            </a:xfrm>
            <a:custGeom>
              <a:avLst/>
              <a:gdLst>
                <a:gd name="T0" fmla="*/ 2 w 897"/>
                <a:gd name="T1" fmla="*/ 568 h 719"/>
                <a:gd name="T2" fmla="*/ 87 w 897"/>
                <a:gd name="T3" fmla="*/ 560 h 719"/>
                <a:gd name="T4" fmla="*/ 22 w 897"/>
                <a:gd name="T5" fmla="*/ 592 h 719"/>
                <a:gd name="T6" fmla="*/ 71 w 897"/>
                <a:gd name="T7" fmla="*/ 598 h 719"/>
                <a:gd name="T8" fmla="*/ 44 w 897"/>
                <a:gd name="T9" fmla="*/ 653 h 719"/>
                <a:gd name="T10" fmla="*/ 109 w 897"/>
                <a:gd name="T11" fmla="*/ 719 h 719"/>
                <a:gd name="T12" fmla="*/ 191 w 897"/>
                <a:gd name="T13" fmla="*/ 632 h 719"/>
                <a:gd name="T14" fmla="*/ 253 w 897"/>
                <a:gd name="T15" fmla="*/ 622 h 719"/>
                <a:gd name="T16" fmla="*/ 264 w 897"/>
                <a:gd name="T17" fmla="*/ 556 h 719"/>
                <a:gd name="T18" fmla="*/ 248 w 897"/>
                <a:gd name="T19" fmla="*/ 433 h 719"/>
                <a:gd name="T20" fmla="*/ 300 w 897"/>
                <a:gd name="T21" fmla="*/ 376 h 719"/>
                <a:gd name="T22" fmla="*/ 389 w 897"/>
                <a:gd name="T23" fmla="*/ 241 h 719"/>
                <a:gd name="T24" fmla="*/ 444 w 897"/>
                <a:gd name="T25" fmla="*/ 184 h 719"/>
                <a:gd name="T26" fmla="*/ 521 w 897"/>
                <a:gd name="T27" fmla="*/ 162 h 719"/>
                <a:gd name="T28" fmla="*/ 538 w 897"/>
                <a:gd name="T29" fmla="*/ 123 h 719"/>
                <a:gd name="T30" fmla="*/ 603 w 897"/>
                <a:gd name="T31" fmla="*/ 140 h 719"/>
                <a:gd name="T32" fmla="*/ 717 w 897"/>
                <a:gd name="T33" fmla="*/ 125 h 719"/>
                <a:gd name="T34" fmla="*/ 797 w 897"/>
                <a:gd name="T35" fmla="*/ 65 h 719"/>
                <a:gd name="T36" fmla="*/ 830 w 897"/>
                <a:gd name="T37" fmla="*/ 123 h 719"/>
                <a:gd name="T38" fmla="*/ 851 w 897"/>
                <a:gd name="T39" fmla="*/ 85 h 719"/>
                <a:gd name="T40" fmla="*/ 818 w 897"/>
                <a:gd name="T41" fmla="*/ 61 h 719"/>
                <a:gd name="T42" fmla="*/ 834 w 897"/>
                <a:gd name="T43" fmla="*/ 12 h 719"/>
                <a:gd name="T44" fmla="*/ 815 w 897"/>
                <a:gd name="T45" fmla="*/ 3 h 719"/>
                <a:gd name="T46" fmla="*/ 760 w 897"/>
                <a:gd name="T47" fmla="*/ 39 h 719"/>
                <a:gd name="T48" fmla="*/ 749 w 897"/>
                <a:gd name="T49" fmla="*/ 8 h 719"/>
                <a:gd name="T50" fmla="*/ 722 w 897"/>
                <a:gd name="T51" fmla="*/ 13 h 719"/>
                <a:gd name="T52" fmla="*/ 630 w 897"/>
                <a:gd name="T53" fmla="*/ 68 h 719"/>
                <a:gd name="T54" fmla="*/ 587 w 897"/>
                <a:gd name="T55" fmla="*/ 83 h 719"/>
                <a:gd name="T56" fmla="*/ 522 w 897"/>
                <a:gd name="T57" fmla="*/ 107 h 719"/>
                <a:gd name="T58" fmla="*/ 505 w 897"/>
                <a:gd name="T59" fmla="*/ 103 h 719"/>
                <a:gd name="T60" fmla="*/ 500 w 897"/>
                <a:gd name="T61" fmla="*/ 112 h 719"/>
                <a:gd name="T62" fmla="*/ 440 w 897"/>
                <a:gd name="T63" fmla="*/ 142 h 719"/>
                <a:gd name="T64" fmla="*/ 437 w 897"/>
                <a:gd name="T65" fmla="*/ 161 h 719"/>
                <a:gd name="T66" fmla="*/ 352 w 897"/>
                <a:gd name="T67" fmla="*/ 213 h 719"/>
                <a:gd name="T68" fmla="*/ 287 w 897"/>
                <a:gd name="T69" fmla="*/ 263 h 719"/>
                <a:gd name="T70" fmla="*/ 160 w 897"/>
                <a:gd name="T71" fmla="*/ 419 h 719"/>
                <a:gd name="T72" fmla="*/ 218 w 897"/>
                <a:gd name="T73" fmla="*/ 425 h 719"/>
                <a:gd name="T74" fmla="*/ 71 w 897"/>
                <a:gd name="T75" fmla="*/ 476 h 719"/>
                <a:gd name="T76" fmla="*/ 46 w 897"/>
                <a:gd name="T77" fmla="*/ 491 h 719"/>
                <a:gd name="T78" fmla="*/ 4 w 897"/>
                <a:gd name="T79" fmla="*/ 513 h 719"/>
                <a:gd name="T80" fmla="*/ 0 w 897"/>
                <a:gd name="T81" fmla="*/ 538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97" h="719">
                  <a:moveTo>
                    <a:pt x="0" y="538"/>
                  </a:moveTo>
                  <a:lnTo>
                    <a:pt x="2" y="568"/>
                  </a:lnTo>
                  <a:lnTo>
                    <a:pt x="84" y="548"/>
                  </a:lnTo>
                  <a:lnTo>
                    <a:pt x="87" y="560"/>
                  </a:lnTo>
                  <a:lnTo>
                    <a:pt x="1" y="581"/>
                  </a:lnTo>
                  <a:lnTo>
                    <a:pt x="22" y="592"/>
                  </a:lnTo>
                  <a:lnTo>
                    <a:pt x="13" y="631"/>
                  </a:lnTo>
                  <a:lnTo>
                    <a:pt x="71" y="598"/>
                  </a:lnTo>
                  <a:lnTo>
                    <a:pt x="9" y="653"/>
                  </a:lnTo>
                  <a:lnTo>
                    <a:pt x="44" y="653"/>
                  </a:lnTo>
                  <a:lnTo>
                    <a:pt x="22" y="699"/>
                  </a:lnTo>
                  <a:lnTo>
                    <a:pt x="109" y="719"/>
                  </a:lnTo>
                  <a:lnTo>
                    <a:pt x="177" y="674"/>
                  </a:lnTo>
                  <a:lnTo>
                    <a:pt x="191" y="632"/>
                  </a:lnTo>
                  <a:lnTo>
                    <a:pt x="213" y="674"/>
                  </a:lnTo>
                  <a:lnTo>
                    <a:pt x="253" y="622"/>
                  </a:lnTo>
                  <a:lnTo>
                    <a:pt x="246" y="577"/>
                  </a:lnTo>
                  <a:lnTo>
                    <a:pt x="264" y="556"/>
                  </a:lnTo>
                  <a:lnTo>
                    <a:pt x="246" y="535"/>
                  </a:lnTo>
                  <a:lnTo>
                    <a:pt x="248" y="433"/>
                  </a:lnTo>
                  <a:lnTo>
                    <a:pt x="313" y="408"/>
                  </a:lnTo>
                  <a:lnTo>
                    <a:pt x="300" y="376"/>
                  </a:lnTo>
                  <a:lnTo>
                    <a:pt x="328" y="298"/>
                  </a:lnTo>
                  <a:lnTo>
                    <a:pt x="389" y="241"/>
                  </a:lnTo>
                  <a:lnTo>
                    <a:pt x="401" y="193"/>
                  </a:lnTo>
                  <a:lnTo>
                    <a:pt x="444" y="184"/>
                  </a:lnTo>
                  <a:lnTo>
                    <a:pt x="457" y="155"/>
                  </a:lnTo>
                  <a:lnTo>
                    <a:pt x="521" y="162"/>
                  </a:lnTo>
                  <a:lnTo>
                    <a:pt x="522" y="123"/>
                  </a:lnTo>
                  <a:lnTo>
                    <a:pt x="538" y="123"/>
                  </a:lnTo>
                  <a:lnTo>
                    <a:pt x="563" y="106"/>
                  </a:lnTo>
                  <a:lnTo>
                    <a:pt x="603" y="140"/>
                  </a:lnTo>
                  <a:lnTo>
                    <a:pt x="675" y="147"/>
                  </a:lnTo>
                  <a:lnTo>
                    <a:pt x="717" y="125"/>
                  </a:lnTo>
                  <a:lnTo>
                    <a:pt x="729" y="78"/>
                  </a:lnTo>
                  <a:lnTo>
                    <a:pt x="797" y="65"/>
                  </a:lnTo>
                  <a:lnTo>
                    <a:pt x="834" y="83"/>
                  </a:lnTo>
                  <a:lnTo>
                    <a:pt x="830" y="123"/>
                  </a:lnTo>
                  <a:lnTo>
                    <a:pt x="894" y="78"/>
                  </a:lnTo>
                  <a:lnTo>
                    <a:pt x="851" y="85"/>
                  </a:lnTo>
                  <a:lnTo>
                    <a:pt x="862" y="73"/>
                  </a:lnTo>
                  <a:lnTo>
                    <a:pt x="818" y="61"/>
                  </a:lnTo>
                  <a:lnTo>
                    <a:pt x="897" y="39"/>
                  </a:lnTo>
                  <a:lnTo>
                    <a:pt x="834" y="12"/>
                  </a:lnTo>
                  <a:lnTo>
                    <a:pt x="793" y="39"/>
                  </a:lnTo>
                  <a:lnTo>
                    <a:pt x="815" y="3"/>
                  </a:lnTo>
                  <a:lnTo>
                    <a:pt x="782" y="0"/>
                  </a:lnTo>
                  <a:lnTo>
                    <a:pt x="760" y="39"/>
                  </a:lnTo>
                  <a:lnTo>
                    <a:pt x="749" y="43"/>
                  </a:lnTo>
                  <a:lnTo>
                    <a:pt x="749" y="8"/>
                  </a:lnTo>
                  <a:lnTo>
                    <a:pt x="691" y="65"/>
                  </a:lnTo>
                  <a:lnTo>
                    <a:pt x="722" y="13"/>
                  </a:lnTo>
                  <a:lnTo>
                    <a:pt x="691" y="5"/>
                  </a:lnTo>
                  <a:lnTo>
                    <a:pt x="630" y="68"/>
                  </a:lnTo>
                  <a:lnTo>
                    <a:pt x="571" y="48"/>
                  </a:lnTo>
                  <a:lnTo>
                    <a:pt x="587" y="83"/>
                  </a:lnTo>
                  <a:lnTo>
                    <a:pt x="563" y="65"/>
                  </a:lnTo>
                  <a:lnTo>
                    <a:pt x="522" y="107"/>
                  </a:lnTo>
                  <a:lnTo>
                    <a:pt x="527" y="72"/>
                  </a:lnTo>
                  <a:lnTo>
                    <a:pt x="505" y="103"/>
                  </a:lnTo>
                  <a:lnTo>
                    <a:pt x="487" y="81"/>
                  </a:lnTo>
                  <a:lnTo>
                    <a:pt x="500" y="112"/>
                  </a:lnTo>
                  <a:lnTo>
                    <a:pt x="453" y="99"/>
                  </a:lnTo>
                  <a:lnTo>
                    <a:pt x="440" y="142"/>
                  </a:lnTo>
                  <a:lnTo>
                    <a:pt x="398" y="158"/>
                  </a:lnTo>
                  <a:lnTo>
                    <a:pt x="437" y="161"/>
                  </a:lnTo>
                  <a:lnTo>
                    <a:pt x="366" y="182"/>
                  </a:lnTo>
                  <a:lnTo>
                    <a:pt x="352" y="213"/>
                  </a:lnTo>
                  <a:lnTo>
                    <a:pt x="374" y="213"/>
                  </a:lnTo>
                  <a:lnTo>
                    <a:pt x="287" y="263"/>
                  </a:lnTo>
                  <a:lnTo>
                    <a:pt x="254" y="348"/>
                  </a:lnTo>
                  <a:lnTo>
                    <a:pt x="160" y="419"/>
                  </a:lnTo>
                  <a:lnTo>
                    <a:pt x="177" y="438"/>
                  </a:lnTo>
                  <a:lnTo>
                    <a:pt x="218" y="425"/>
                  </a:lnTo>
                  <a:lnTo>
                    <a:pt x="122" y="446"/>
                  </a:lnTo>
                  <a:lnTo>
                    <a:pt x="71" y="476"/>
                  </a:lnTo>
                  <a:lnTo>
                    <a:pt x="84" y="491"/>
                  </a:lnTo>
                  <a:lnTo>
                    <a:pt x="46" y="491"/>
                  </a:lnTo>
                  <a:lnTo>
                    <a:pt x="50" y="513"/>
                  </a:lnTo>
                  <a:lnTo>
                    <a:pt x="4" y="513"/>
                  </a:lnTo>
                  <a:lnTo>
                    <a:pt x="46" y="526"/>
                  </a:lnTo>
                  <a:lnTo>
                    <a:pt x="0" y="538"/>
                  </a:lnTo>
                  <a:close/>
                </a:path>
              </a:pathLst>
            </a:custGeom>
            <a:solidFill>
              <a:schemeClr val="bg2">
                <a:lumMod val="65000"/>
              </a:schemeClr>
            </a:solid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601" name="Freeform 117"/>
            <p:cNvSpPr>
              <a:spLocks noChangeAspect="1"/>
            </p:cNvSpPr>
            <p:nvPr/>
          </p:nvSpPr>
          <p:spPr bwMode="gray">
            <a:xfrm>
              <a:off x="6259513" y="3360738"/>
              <a:ext cx="433387" cy="415925"/>
            </a:xfrm>
            <a:custGeom>
              <a:avLst/>
              <a:gdLst>
                <a:gd name="T0" fmla="*/ 0 w 582"/>
                <a:gd name="T1" fmla="*/ 277 h 505"/>
                <a:gd name="T2" fmla="*/ 55 w 582"/>
                <a:gd name="T3" fmla="*/ 295 h 505"/>
                <a:gd name="T4" fmla="*/ 182 w 582"/>
                <a:gd name="T5" fmla="*/ 277 h 505"/>
                <a:gd name="T6" fmla="*/ 206 w 582"/>
                <a:gd name="T7" fmla="*/ 226 h 505"/>
                <a:gd name="T8" fmla="*/ 292 w 582"/>
                <a:gd name="T9" fmla="*/ 198 h 505"/>
                <a:gd name="T10" fmla="*/ 300 w 582"/>
                <a:gd name="T11" fmla="*/ 155 h 505"/>
                <a:gd name="T12" fmla="*/ 329 w 582"/>
                <a:gd name="T13" fmla="*/ 143 h 505"/>
                <a:gd name="T14" fmla="*/ 316 w 582"/>
                <a:gd name="T15" fmla="*/ 121 h 505"/>
                <a:gd name="T16" fmla="*/ 347 w 582"/>
                <a:gd name="T17" fmla="*/ 118 h 505"/>
                <a:gd name="T18" fmla="*/ 370 w 582"/>
                <a:gd name="T19" fmla="*/ 74 h 505"/>
                <a:gd name="T20" fmla="*/ 360 w 582"/>
                <a:gd name="T21" fmla="*/ 32 h 505"/>
                <a:gd name="T22" fmla="*/ 475 w 582"/>
                <a:gd name="T23" fmla="*/ 0 h 505"/>
                <a:gd name="T24" fmla="*/ 582 w 582"/>
                <a:gd name="T25" fmla="*/ 65 h 505"/>
                <a:gd name="T26" fmla="*/ 552 w 582"/>
                <a:gd name="T27" fmla="*/ 92 h 505"/>
                <a:gd name="T28" fmla="*/ 453 w 582"/>
                <a:gd name="T29" fmla="*/ 92 h 505"/>
                <a:gd name="T30" fmla="*/ 455 w 582"/>
                <a:gd name="T31" fmla="*/ 149 h 505"/>
                <a:gd name="T32" fmla="*/ 500 w 582"/>
                <a:gd name="T33" fmla="*/ 184 h 505"/>
                <a:gd name="T34" fmla="*/ 473 w 582"/>
                <a:gd name="T35" fmla="*/ 203 h 505"/>
                <a:gd name="T36" fmla="*/ 480 w 582"/>
                <a:gd name="T37" fmla="*/ 235 h 505"/>
                <a:gd name="T38" fmla="*/ 378 w 582"/>
                <a:gd name="T39" fmla="*/ 351 h 505"/>
                <a:gd name="T40" fmla="*/ 331 w 582"/>
                <a:gd name="T41" fmla="*/ 347 h 505"/>
                <a:gd name="T42" fmla="*/ 300 w 582"/>
                <a:gd name="T43" fmla="*/ 376 h 505"/>
                <a:gd name="T44" fmla="*/ 354 w 582"/>
                <a:gd name="T45" fmla="*/ 482 h 505"/>
                <a:gd name="T46" fmla="*/ 276 w 582"/>
                <a:gd name="T47" fmla="*/ 482 h 505"/>
                <a:gd name="T48" fmla="*/ 247 w 582"/>
                <a:gd name="T49" fmla="*/ 505 h 505"/>
                <a:gd name="T50" fmla="*/ 189 w 582"/>
                <a:gd name="T51" fmla="*/ 441 h 505"/>
                <a:gd name="T52" fmla="*/ 28 w 582"/>
                <a:gd name="T53" fmla="*/ 453 h 505"/>
                <a:gd name="T54" fmla="*/ 82 w 582"/>
                <a:gd name="T55" fmla="*/ 380 h 505"/>
                <a:gd name="T56" fmla="*/ 0 w 582"/>
                <a:gd name="T57" fmla="*/ 277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2" h="505">
                  <a:moveTo>
                    <a:pt x="0" y="277"/>
                  </a:moveTo>
                  <a:lnTo>
                    <a:pt x="55" y="295"/>
                  </a:lnTo>
                  <a:lnTo>
                    <a:pt x="182" y="277"/>
                  </a:lnTo>
                  <a:lnTo>
                    <a:pt x="206" y="226"/>
                  </a:lnTo>
                  <a:lnTo>
                    <a:pt x="292" y="198"/>
                  </a:lnTo>
                  <a:lnTo>
                    <a:pt x="300" y="155"/>
                  </a:lnTo>
                  <a:lnTo>
                    <a:pt x="329" y="143"/>
                  </a:lnTo>
                  <a:lnTo>
                    <a:pt x="316" y="121"/>
                  </a:lnTo>
                  <a:lnTo>
                    <a:pt x="347" y="118"/>
                  </a:lnTo>
                  <a:lnTo>
                    <a:pt x="370" y="74"/>
                  </a:lnTo>
                  <a:lnTo>
                    <a:pt x="360" y="32"/>
                  </a:lnTo>
                  <a:lnTo>
                    <a:pt x="475" y="0"/>
                  </a:lnTo>
                  <a:lnTo>
                    <a:pt x="582" y="65"/>
                  </a:lnTo>
                  <a:lnTo>
                    <a:pt x="552" y="92"/>
                  </a:lnTo>
                  <a:lnTo>
                    <a:pt x="453" y="92"/>
                  </a:lnTo>
                  <a:lnTo>
                    <a:pt x="455" y="149"/>
                  </a:lnTo>
                  <a:lnTo>
                    <a:pt x="500" y="184"/>
                  </a:lnTo>
                  <a:lnTo>
                    <a:pt x="473" y="203"/>
                  </a:lnTo>
                  <a:lnTo>
                    <a:pt x="480" y="235"/>
                  </a:lnTo>
                  <a:lnTo>
                    <a:pt x="378" y="351"/>
                  </a:lnTo>
                  <a:lnTo>
                    <a:pt x="331" y="347"/>
                  </a:lnTo>
                  <a:lnTo>
                    <a:pt x="300" y="376"/>
                  </a:lnTo>
                  <a:lnTo>
                    <a:pt x="354" y="482"/>
                  </a:lnTo>
                  <a:lnTo>
                    <a:pt x="276" y="482"/>
                  </a:lnTo>
                  <a:lnTo>
                    <a:pt x="247" y="505"/>
                  </a:lnTo>
                  <a:lnTo>
                    <a:pt x="189" y="441"/>
                  </a:lnTo>
                  <a:lnTo>
                    <a:pt x="28" y="453"/>
                  </a:lnTo>
                  <a:lnTo>
                    <a:pt x="82" y="380"/>
                  </a:lnTo>
                  <a:lnTo>
                    <a:pt x="0" y="277"/>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602" name="Freeform 118"/>
            <p:cNvSpPr>
              <a:spLocks noChangeAspect="1"/>
            </p:cNvSpPr>
            <p:nvPr/>
          </p:nvSpPr>
          <p:spPr bwMode="gray">
            <a:xfrm>
              <a:off x="2527300" y="4191000"/>
              <a:ext cx="146050" cy="71438"/>
            </a:xfrm>
            <a:custGeom>
              <a:avLst/>
              <a:gdLst>
                <a:gd name="T0" fmla="*/ 0 w 196"/>
                <a:gd name="T1" fmla="*/ 46 h 87"/>
                <a:gd name="T2" fmla="*/ 16 w 196"/>
                <a:gd name="T3" fmla="*/ 0 h 87"/>
                <a:gd name="T4" fmla="*/ 58 w 196"/>
                <a:gd name="T5" fmla="*/ 28 h 87"/>
                <a:gd name="T6" fmla="*/ 132 w 196"/>
                <a:gd name="T7" fmla="*/ 1 h 87"/>
                <a:gd name="T8" fmla="*/ 196 w 196"/>
                <a:gd name="T9" fmla="*/ 34 h 87"/>
                <a:gd name="T10" fmla="*/ 179 w 196"/>
                <a:gd name="T11" fmla="*/ 84 h 87"/>
                <a:gd name="T12" fmla="*/ 174 w 196"/>
                <a:gd name="T13" fmla="*/ 43 h 87"/>
                <a:gd name="T14" fmla="*/ 132 w 196"/>
                <a:gd name="T15" fmla="*/ 27 h 87"/>
                <a:gd name="T16" fmla="*/ 92 w 196"/>
                <a:gd name="T17" fmla="*/ 52 h 87"/>
                <a:gd name="T18" fmla="*/ 102 w 196"/>
                <a:gd name="T19" fmla="*/ 76 h 87"/>
                <a:gd name="T20" fmla="*/ 84 w 196"/>
                <a:gd name="T21" fmla="*/ 87 h 87"/>
                <a:gd name="T22" fmla="*/ 0 w 196"/>
                <a:gd name="T23" fmla="*/ 4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6" h="87">
                  <a:moveTo>
                    <a:pt x="0" y="46"/>
                  </a:moveTo>
                  <a:lnTo>
                    <a:pt x="16" y="0"/>
                  </a:lnTo>
                  <a:lnTo>
                    <a:pt x="58" y="28"/>
                  </a:lnTo>
                  <a:lnTo>
                    <a:pt x="132" y="1"/>
                  </a:lnTo>
                  <a:lnTo>
                    <a:pt x="196" y="34"/>
                  </a:lnTo>
                  <a:lnTo>
                    <a:pt x="179" y="84"/>
                  </a:lnTo>
                  <a:lnTo>
                    <a:pt x="174" y="43"/>
                  </a:lnTo>
                  <a:lnTo>
                    <a:pt x="132" y="27"/>
                  </a:lnTo>
                  <a:lnTo>
                    <a:pt x="92" y="52"/>
                  </a:lnTo>
                  <a:lnTo>
                    <a:pt x="102" y="76"/>
                  </a:lnTo>
                  <a:lnTo>
                    <a:pt x="84" y="87"/>
                  </a:lnTo>
                  <a:lnTo>
                    <a:pt x="0" y="46"/>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603" name="Freeform 119"/>
            <p:cNvSpPr>
              <a:spLocks noChangeAspect="1"/>
            </p:cNvSpPr>
            <p:nvPr/>
          </p:nvSpPr>
          <p:spPr bwMode="gray">
            <a:xfrm>
              <a:off x="8337550" y="4543425"/>
              <a:ext cx="260350" cy="220663"/>
            </a:xfrm>
            <a:custGeom>
              <a:avLst/>
              <a:gdLst>
                <a:gd name="T0" fmla="*/ 0 w 343"/>
                <a:gd name="T1" fmla="*/ 0 h 268"/>
                <a:gd name="T2" fmla="*/ 5 w 343"/>
                <a:gd name="T3" fmla="*/ 224 h 268"/>
                <a:gd name="T4" fmla="*/ 61 w 343"/>
                <a:gd name="T5" fmla="*/ 231 h 268"/>
                <a:gd name="T6" fmla="*/ 116 w 343"/>
                <a:gd name="T7" fmla="*/ 170 h 268"/>
                <a:gd name="T8" fmla="*/ 178 w 343"/>
                <a:gd name="T9" fmla="*/ 197 h 268"/>
                <a:gd name="T10" fmla="*/ 235 w 343"/>
                <a:gd name="T11" fmla="*/ 257 h 268"/>
                <a:gd name="T12" fmla="*/ 343 w 343"/>
                <a:gd name="T13" fmla="*/ 268 h 268"/>
                <a:gd name="T14" fmla="*/ 220 w 343"/>
                <a:gd name="T15" fmla="*/ 167 h 268"/>
                <a:gd name="T16" fmla="*/ 228 w 343"/>
                <a:gd name="T17" fmla="*/ 120 h 268"/>
                <a:gd name="T18" fmla="*/ 170 w 343"/>
                <a:gd name="T19" fmla="*/ 103 h 268"/>
                <a:gd name="T20" fmla="*/ 115 w 343"/>
                <a:gd name="T21" fmla="*/ 40 h 268"/>
                <a:gd name="T22" fmla="*/ 0 w 343"/>
                <a:gd name="T23"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3" h="268">
                  <a:moveTo>
                    <a:pt x="0" y="0"/>
                  </a:moveTo>
                  <a:lnTo>
                    <a:pt x="5" y="224"/>
                  </a:lnTo>
                  <a:lnTo>
                    <a:pt x="61" y="231"/>
                  </a:lnTo>
                  <a:lnTo>
                    <a:pt x="116" y="170"/>
                  </a:lnTo>
                  <a:lnTo>
                    <a:pt x="178" y="197"/>
                  </a:lnTo>
                  <a:lnTo>
                    <a:pt x="235" y="257"/>
                  </a:lnTo>
                  <a:lnTo>
                    <a:pt x="343" y="268"/>
                  </a:lnTo>
                  <a:lnTo>
                    <a:pt x="220" y="167"/>
                  </a:lnTo>
                  <a:lnTo>
                    <a:pt x="228" y="120"/>
                  </a:lnTo>
                  <a:lnTo>
                    <a:pt x="170" y="103"/>
                  </a:lnTo>
                  <a:lnTo>
                    <a:pt x="115" y="40"/>
                  </a:lnTo>
                  <a:lnTo>
                    <a:pt x="0" y="0"/>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604" name="Freeform 120"/>
            <p:cNvSpPr>
              <a:spLocks noChangeAspect="1"/>
            </p:cNvSpPr>
            <p:nvPr/>
          </p:nvSpPr>
          <p:spPr bwMode="gray">
            <a:xfrm>
              <a:off x="8526463" y="4591050"/>
              <a:ext cx="111125" cy="57150"/>
            </a:xfrm>
            <a:custGeom>
              <a:avLst/>
              <a:gdLst>
                <a:gd name="T0" fmla="*/ 0 w 143"/>
                <a:gd name="T1" fmla="*/ 47 h 71"/>
                <a:gd name="T2" fmla="*/ 84 w 143"/>
                <a:gd name="T3" fmla="*/ 71 h 71"/>
                <a:gd name="T4" fmla="*/ 143 w 143"/>
                <a:gd name="T5" fmla="*/ 22 h 71"/>
                <a:gd name="T6" fmla="*/ 119 w 143"/>
                <a:gd name="T7" fmla="*/ 0 h 71"/>
                <a:gd name="T8" fmla="*/ 101 w 143"/>
                <a:gd name="T9" fmla="*/ 28 h 71"/>
                <a:gd name="T10" fmla="*/ 0 w 143"/>
                <a:gd name="T11" fmla="*/ 47 h 71"/>
              </a:gdLst>
              <a:ahLst/>
              <a:cxnLst>
                <a:cxn ang="0">
                  <a:pos x="T0" y="T1"/>
                </a:cxn>
                <a:cxn ang="0">
                  <a:pos x="T2" y="T3"/>
                </a:cxn>
                <a:cxn ang="0">
                  <a:pos x="T4" y="T5"/>
                </a:cxn>
                <a:cxn ang="0">
                  <a:pos x="T6" y="T7"/>
                </a:cxn>
                <a:cxn ang="0">
                  <a:pos x="T8" y="T9"/>
                </a:cxn>
                <a:cxn ang="0">
                  <a:pos x="T10" y="T11"/>
                </a:cxn>
              </a:cxnLst>
              <a:rect l="0" t="0" r="r" b="b"/>
              <a:pathLst>
                <a:path w="143" h="71">
                  <a:moveTo>
                    <a:pt x="0" y="47"/>
                  </a:moveTo>
                  <a:lnTo>
                    <a:pt x="84" y="71"/>
                  </a:lnTo>
                  <a:lnTo>
                    <a:pt x="143" y="22"/>
                  </a:lnTo>
                  <a:lnTo>
                    <a:pt x="119" y="0"/>
                  </a:lnTo>
                  <a:lnTo>
                    <a:pt x="101" y="28"/>
                  </a:lnTo>
                  <a:lnTo>
                    <a:pt x="0" y="47"/>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605" name="Freeform 121"/>
            <p:cNvSpPr>
              <a:spLocks noChangeAspect="1"/>
            </p:cNvSpPr>
            <p:nvPr/>
          </p:nvSpPr>
          <p:spPr bwMode="gray">
            <a:xfrm>
              <a:off x="8593138" y="4546600"/>
              <a:ext cx="55562" cy="55563"/>
            </a:xfrm>
            <a:custGeom>
              <a:avLst/>
              <a:gdLst>
                <a:gd name="T0" fmla="*/ 0 w 74"/>
                <a:gd name="T1" fmla="*/ 0 h 68"/>
                <a:gd name="T2" fmla="*/ 56 w 74"/>
                <a:gd name="T3" fmla="*/ 31 h 68"/>
                <a:gd name="T4" fmla="*/ 74 w 74"/>
                <a:gd name="T5" fmla="*/ 68 h 68"/>
                <a:gd name="T6" fmla="*/ 73 w 74"/>
                <a:gd name="T7" fmla="*/ 41 h 68"/>
                <a:gd name="T8" fmla="*/ 0 w 74"/>
                <a:gd name="T9" fmla="*/ 0 h 68"/>
              </a:gdLst>
              <a:ahLst/>
              <a:cxnLst>
                <a:cxn ang="0">
                  <a:pos x="T0" y="T1"/>
                </a:cxn>
                <a:cxn ang="0">
                  <a:pos x="T2" y="T3"/>
                </a:cxn>
                <a:cxn ang="0">
                  <a:pos x="T4" y="T5"/>
                </a:cxn>
                <a:cxn ang="0">
                  <a:pos x="T6" y="T7"/>
                </a:cxn>
                <a:cxn ang="0">
                  <a:pos x="T8" y="T9"/>
                </a:cxn>
              </a:cxnLst>
              <a:rect l="0" t="0" r="r" b="b"/>
              <a:pathLst>
                <a:path w="74" h="68">
                  <a:moveTo>
                    <a:pt x="0" y="0"/>
                  </a:moveTo>
                  <a:lnTo>
                    <a:pt x="56" y="31"/>
                  </a:lnTo>
                  <a:lnTo>
                    <a:pt x="74" y="68"/>
                  </a:lnTo>
                  <a:lnTo>
                    <a:pt x="73" y="41"/>
                  </a:lnTo>
                  <a:lnTo>
                    <a:pt x="0" y="0"/>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606" name="Freeform 122"/>
            <p:cNvSpPr>
              <a:spLocks noChangeAspect="1"/>
            </p:cNvSpPr>
            <p:nvPr/>
          </p:nvSpPr>
          <p:spPr bwMode="gray">
            <a:xfrm>
              <a:off x="3057525" y="5024438"/>
              <a:ext cx="207963" cy="244475"/>
            </a:xfrm>
            <a:custGeom>
              <a:avLst/>
              <a:gdLst>
                <a:gd name="T0" fmla="*/ 0 w 283"/>
                <a:gd name="T1" fmla="*/ 110 h 295"/>
                <a:gd name="T2" fmla="*/ 21 w 283"/>
                <a:gd name="T3" fmla="*/ 17 h 295"/>
                <a:gd name="T4" fmla="*/ 123 w 283"/>
                <a:gd name="T5" fmla="*/ 0 h 295"/>
                <a:gd name="T6" fmla="*/ 157 w 283"/>
                <a:gd name="T7" fmla="*/ 32 h 295"/>
                <a:gd name="T8" fmla="*/ 166 w 283"/>
                <a:gd name="T9" fmla="*/ 101 h 295"/>
                <a:gd name="T10" fmla="*/ 238 w 283"/>
                <a:gd name="T11" fmla="*/ 114 h 295"/>
                <a:gd name="T12" fmla="*/ 248 w 283"/>
                <a:gd name="T13" fmla="*/ 161 h 295"/>
                <a:gd name="T14" fmla="*/ 283 w 283"/>
                <a:gd name="T15" fmla="*/ 170 h 295"/>
                <a:gd name="T16" fmla="*/ 277 w 283"/>
                <a:gd name="T17" fmla="*/ 232 h 295"/>
                <a:gd name="T18" fmla="*/ 241 w 283"/>
                <a:gd name="T19" fmla="*/ 295 h 295"/>
                <a:gd name="T20" fmla="*/ 147 w 283"/>
                <a:gd name="T21" fmla="*/ 290 h 295"/>
                <a:gd name="T22" fmla="*/ 167 w 283"/>
                <a:gd name="T23" fmla="*/ 220 h 295"/>
                <a:gd name="T24" fmla="*/ 0 w 283"/>
                <a:gd name="T25" fmla="*/ 11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3" h="295">
                  <a:moveTo>
                    <a:pt x="0" y="110"/>
                  </a:moveTo>
                  <a:lnTo>
                    <a:pt x="21" y="17"/>
                  </a:lnTo>
                  <a:lnTo>
                    <a:pt x="123" y="0"/>
                  </a:lnTo>
                  <a:lnTo>
                    <a:pt x="157" y="32"/>
                  </a:lnTo>
                  <a:lnTo>
                    <a:pt x="166" y="101"/>
                  </a:lnTo>
                  <a:lnTo>
                    <a:pt x="238" y="114"/>
                  </a:lnTo>
                  <a:lnTo>
                    <a:pt x="248" y="161"/>
                  </a:lnTo>
                  <a:lnTo>
                    <a:pt x="283" y="170"/>
                  </a:lnTo>
                  <a:lnTo>
                    <a:pt x="277" y="232"/>
                  </a:lnTo>
                  <a:lnTo>
                    <a:pt x="241" y="295"/>
                  </a:lnTo>
                  <a:lnTo>
                    <a:pt x="147" y="290"/>
                  </a:lnTo>
                  <a:lnTo>
                    <a:pt x="167" y="220"/>
                  </a:lnTo>
                  <a:lnTo>
                    <a:pt x="0" y="110"/>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607" name="Freeform 123"/>
            <p:cNvSpPr>
              <a:spLocks noChangeAspect="1"/>
            </p:cNvSpPr>
            <p:nvPr/>
          </p:nvSpPr>
          <p:spPr bwMode="gray">
            <a:xfrm>
              <a:off x="2570163" y="4473575"/>
              <a:ext cx="325437" cy="517525"/>
            </a:xfrm>
            <a:custGeom>
              <a:avLst/>
              <a:gdLst>
                <a:gd name="T0" fmla="*/ 0 w 435"/>
                <a:gd name="T1" fmla="*/ 146 h 627"/>
                <a:gd name="T2" fmla="*/ 8 w 435"/>
                <a:gd name="T3" fmla="*/ 196 h 627"/>
                <a:gd name="T4" fmla="*/ 87 w 435"/>
                <a:gd name="T5" fmla="*/ 283 h 627"/>
                <a:gd name="T6" fmla="*/ 175 w 435"/>
                <a:gd name="T7" fmla="*/ 489 h 627"/>
                <a:gd name="T8" fmla="*/ 373 w 435"/>
                <a:gd name="T9" fmla="*/ 627 h 627"/>
                <a:gd name="T10" fmla="*/ 407 w 435"/>
                <a:gd name="T11" fmla="*/ 602 h 627"/>
                <a:gd name="T12" fmla="*/ 425 w 435"/>
                <a:gd name="T13" fmla="*/ 558 h 627"/>
                <a:gd name="T14" fmla="*/ 396 w 435"/>
                <a:gd name="T15" fmla="*/ 543 h 627"/>
                <a:gd name="T16" fmla="*/ 414 w 435"/>
                <a:gd name="T17" fmla="*/ 530 h 627"/>
                <a:gd name="T18" fmla="*/ 435 w 435"/>
                <a:gd name="T19" fmla="*/ 424 h 627"/>
                <a:gd name="T20" fmla="*/ 405 w 435"/>
                <a:gd name="T21" fmla="*/ 374 h 627"/>
                <a:gd name="T22" fmla="*/ 374 w 435"/>
                <a:gd name="T23" fmla="*/ 374 h 627"/>
                <a:gd name="T24" fmla="*/ 374 w 435"/>
                <a:gd name="T25" fmla="*/ 316 h 627"/>
                <a:gd name="T26" fmla="*/ 337 w 435"/>
                <a:gd name="T27" fmla="*/ 341 h 627"/>
                <a:gd name="T28" fmla="*/ 290 w 435"/>
                <a:gd name="T29" fmla="*/ 319 h 627"/>
                <a:gd name="T30" fmla="*/ 260 w 435"/>
                <a:gd name="T31" fmla="*/ 255 h 627"/>
                <a:gd name="T32" fmla="*/ 308 w 435"/>
                <a:gd name="T33" fmla="*/ 174 h 627"/>
                <a:gd name="T34" fmla="*/ 396 w 435"/>
                <a:gd name="T35" fmla="*/ 139 h 627"/>
                <a:gd name="T36" fmla="*/ 372 w 435"/>
                <a:gd name="T37" fmla="*/ 124 h 627"/>
                <a:gd name="T38" fmla="*/ 386 w 435"/>
                <a:gd name="T39" fmla="*/ 84 h 627"/>
                <a:gd name="T40" fmla="*/ 287 w 435"/>
                <a:gd name="T41" fmla="*/ 77 h 627"/>
                <a:gd name="T42" fmla="*/ 211 w 435"/>
                <a:gd name="T43" fmla="*/ 0 h 627"/>
                <a:gd name="T44" fmla="*/ 194 w 435"/>
                <a:gd name="T45" fmla="*/ 56 h 627"/>
                <a:gd name="T46" fmla="*/ 116 w 435"/>
                <a:gd name="T47" fmla="*/ 104 h 627"/>
                <a:gd name="T48" fmla="*/ 76 w 435"/>
                <a:gd name="T49" fmla="*/ 163 h 627"/>
                <a:gd name="T50" fmla="*/ 30 w 435"/>
                <a:gd name="T51" fmla="*/ 154 h 627"/>
                <a:gd name="T52" fmla="*/ 35 w 435"/>
                <a:gd name="T53" fmla="*/ 118 h 627"/>
                <a:gd name="T54" fmla="*/ 0 w 435"/>
                <a:gd name="T55" fmla="*/ 146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5" h="627">
                  <a:moveTo>
                    <a:pt x="0" y="146"/>
                  </a:moveTo>
                  <a:lnTo>
                    <a:pt x="8" y="196"/>
                  </a:lnTo>
                  <a:lnTo>
                    <a:pt x="87" y="283"/>
                  </a:lnTo>
                  <a:lnTo>
                    <a:pt x="175" y="489"/>
                  </a:lnTo>
                  <a:lnTo>
                    <a:pt x="373" y="627"/>
                  </a:lnTo>
                  <a:lnTo>
                    <a:pt x="407" y="602"/>
                  </a:lnTo>
                  <a:lnTo>
                    <a:pt x="425" y="558"/>
                  </a:lnTo>
                  <a:lnTo>
                    <a:pt x="396" y="543"/>
                  </a:lnTo>
                  <a:lnTo>
                    <a:pt x="414" y="530"/>
                  </a:lnTo>
                  <a:lnTo>
                    <a:pt x="435" y="424"/>
                  </a:lnTo>
                  <a:lnTo>
                    <a:pt x="405" y="374"/>
                  </a:lnTo>
                  <a:lnTo>
                    <a:pt x="374" y="374"/>
                  </a:lnTo>
                  <a:lnTo>
                    <a:pt x="374" y="316"/>
                  </a:lnTo>
                  <a:lnTo>
                    <a:pt x="337" y="341"/>
                  </a:lnTo>
                  <a:lnTo>
                    <a:pt x="290" y="319"/>
                  </a:lnTo>
                  <a:lnTo>
                    <a:pt x="260" y="255"/>
                  </a:lnTo>
                  <a:lnTo>
                    <a:pt x="308" y="174"/>
                  </a:lnTo>
                  <a:lnTo>
                    <a:pt x="396" y="139"/>
                  </a:lnTo>
                  <a:lnTo>
                    <a:pt x="372" y="124"/>
                  </a:lnTo>
                  <a:lnTo>
                    <a:pt x="386" y="84"/>
                  </a:lnTo>
                  <a:lnTo>
                    <a:pt x="287" y="77"/>
                  </a:lnTo>
                  <a:lnTo>
                    <a:pt x="211" y="0"/>
                  </a:lnTo>
                  <a:lnTo>
                    <a:pt x="194" y="56"/>
                  </a:lnTo>
                  <a:lnTo>
                    <a:pt x="116" y="104"/>
                  </a:lnTo>
                  <a:lnTo>
                    <a:pt x="76" y="163"/>
                  </a:lnTo>
                  <a:lnTo>
                    <a:pt x="30" y="154"/>
                  </a:lnTo>
                  <a:lnTo>
                    <a:pt x="35" y="118"/>
                  </a:lnTo>
                  <a:lnTo>
                    <a:pt x="0" y="146"/>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608" name="Freeform 124"/>
            <p:cNvSpPr>
              <a:spLocks noChangeAspect="1"/>
            </p:cNvSpPr>
            <p:nvPr/>
          </p:nvSpPr>
          <p:spPr bwMode="gray">
            <a:xfrm>
              <a:off x="7718425" y="4143375"/>
              <a:ext cx="60325" cy="84138"/>
            </a:xfrm>
            <a:custGeom>
              <a:avLst/>
              <a:gdLst>
                <a:gd name="T0" fmla="*/ 0 w 80"/>
                <a:gd name="T1" fmla="*/ 100 h 100"/>
                <a:gd name="T2" fmla="*/ 55 w 80"/>
                <a:gd name="T3" fmla="*/ 53 h 100"/>
                <a:gd name="T4" fmla="*/ 80 w 80"/>
                <a:gd name="T5" fmla="*/ 0 h 100"/>
                <a:gd name="T6" fmla="*/ 0 w 80"/>
                <a:gd name="T7" fmla="*/ 100 h 100"/>
              </a:gdLst>
              <a:ahLst/>
              <a:cxnLst>
                <a:cxn ang="0">
                  <a:pos x="T0" y="T1"/>
                </a:cxn>
                <a:cxn ang="0">
                  <a:pos x="T2" y="T3"/>
                </a:cxn>
                <a:cxn ang="0">
                  <a:pos x="T4" y="T5"/>
                </a:cxn>
                <a:cxn ang="0">
                  <a:pos x="T6" y="T7"/>
                </a:cxn>
              </a:cxnLst>
              <a:rect l="0" t="0" r="r" b="b"/>
              <a:pathLst>
                <a:path w="80" h="100">
                  <a:moveTo>
                    <a:pt x="0" y="100"/>
                  </a:moveTo>
                  <a:lnTo>
                    <a:pt x="55" y="53"/>
                  </a:lnTo>
                  <a:lnTo>
                    <a:pt x="80" y="0"/>
                  </a:lnTo>
                  <a:lnTo>
                    <a:pt x="0" y="100"/>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609" name="Freeform 125"/>
            <p:cNvSpPr>
              <a:spLocks noChangeAspect="1"/>
            </p:cNvSpPr>
            <p:nvPr/>
          </p:nvSpPr>
          <p:spPr bwMode="gray">
            <a:xfrm>
              <a:off x="6327775" y="3592513"/>
              <a:ext cx="103188" cy="177800"/>
            </a:xfrm>
            <a:custGeom>
              <a:avLst/>
              <a:gdLst>
                <a:gd name="T0" fmla="*/ 0 w 142"/>
                <a:gd name="T1" fmla="*/ 83 h 211"/>
                <a:gd name="T2" fmla="*/ 27 w 142"/>
                <a:gd name="T3" fmla="*/ 0 h 211"/>
                <a:gd name="T4" fmla="*/ 78 w 142"/>
                <a:gd name="T5" fmla="*/ 2 h 211"/>
                <a:gd name="T6" fmla="*/ 90 w 142"/>
                <a:gd name="T7" fmla="*/ 57 h 211"/>
                <a:gd name="T8" fmla="*/ 52 w 142"/>
                <a:gd name="T9" fmla="*/ 113 h 211"/>
                <a:gd name="T10" fmla="*/ 60 w 142"/>
                <a:gd name="T11" fmla="*/ 146 h 211"/>
                <a:gd name="T12" fmla="*/ 136 w 142"/>
                <a:gd name="T13" fmla="*/ 167 h 211"/>
                <a:gd name="T14" fmla="*/ 142 w 142"/>
                <a:gd name="T15" fmla="*/ 211 h 211"/>
                <a:gd name="T16" fmla="*/ 96 w 142"/>
                <a:gd name="T17" fmla="*/ 167 h 211"/>
                <a:gd name="T18" fmla="*/ 96 w 142"/>
                <a:gd name="T19" fmla="*/ 188 h 211"/>
                <a:gd name="T20" fmla="*/ 27 w 142"/>
                <a:gd name="T21" fmla="*/ 167 h 211"/>
                <a:gd name="T22" fmla="*/ 0 w 142"/>
                <a:gd name="T23" fmla="*/ 83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2" h="211">
                  <a:moveTo>
                    <a:pt x="0" y="83"/>
                  </a:moveTo>
                  <a:lnTo>
                    <a:pt x="27" y="0"/>
                  </a:lnTo>
                  <a:lnTo>
                    <a:pt x="78" y="2"/>
                  </a:lnTo>
                  <a:lnTo>
                    <a:pt x="90" y="57"/>
                  </a:lnTo>
                  <a:lnTo>
                    <a:pt x="52" y="113"/>
                  </a:lnTo>
                  <a:lnTo>
                    <a:pt x="60" y="146"/>
                  </a:lnTo>
                  <a:lnTo>
                    <a:pt x="136" y="167"/>
                  </a:lnTo>
                  <a:lnTo>
                    <a:pt x="142" y="211"/>
                  </a:lnTo>
                  <a:lnTo>
                    <a:pt x="96" y="167"/>
                  </a:lnTo>
                  <a:lnTo>
                    <a:pt x="96" y="188"/>
                  </a:lnTo>
                  <a:lnTo>
                    <a:pt x="27" y="167"/>
                  </a:lnTo>
                  <a:lnTo>
                    <a:pt x="0" y="83"/>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610" name="Freeform 126"/>
            <p:cNvSpPr>
              <a:spLocks noChangeAspect="1"/>
            </p:cNvSpPr>
            <p:nvPr/>
          </p:nvSpPr>
          <p:spPr bwMode="gray">
            <a:xfrm>
              <a:off x="7797800" y="4083050"/>
              <a:ext cx="30163" cy="33338"/>
            </a:xfrm>
            <a:custGeom>
              <a:avLst/>
              <a:gdLst>
                <a:gd name="T0" fmla="*/ 0 w 40"/>
                <a:gd name="T1" fmla="*/ 0 h 42"/>
                <a:gd name="T2" fmla="*/ 21 w 40"/>
                <a:gd name="T3" fmla="*/ 0 h 42"/>
                <a:gd name="T4" fmla="*/ 40 w 40"/>
                <a:gd name="T5" fmla="*/ 8 h 42"/>
                <a:gd name="T6" fmla="*/ 30 w 40"/>
                <a:gd name="T7" fmla="*/ 42 h 42"/>
                <a:gd name="T8" fmla="*/ 0 w 40"/>
                <a:gd name="T9" fmla="*/ 0 h 42"/>
              </a:gdLst>
              <a:ahLst/>
              <a:cxnLst>
                <a:cxn ang="0">
                  <a:pos x="T0" y="T1"/>
                </a:cxn>
                <a:cxn ang="0">
                  <a:pos x="T2" y="T3"/>
                </a:cxn>
                <a:cxn ang="0">
                  <a:pos x="T4" y="T5"/>
                </a:cxn>
                <a:cxn ang="0">
                  <a:pos x="T6" y="T7"/>
                </a:cxn>
                <a:cxn ang="0">
                  <a:pos x="T8" y="T9"/>
                </a:cxn>
              </a:cxnLst>
              <a:rect l="0" t="0" r="r" b="b"/>
              <a:pathLst>
                <a:path w="40" h="42">
                  <a:moveTo>
                    <a:pt x="0" y="0"/>
                  </a:moveTo>
                  <a:lnTo>
                    <a:pt x="21" y="0"/>
                  </a:lnTo>
                  <a:lnTo>
                    <a:pt x="40" y="8"/>
                  </a:lnTo>
                  <a:lnTo>
                    <a:pt x="30" y="42"/>
                  </a:lnTo>
                  <a:lnTo>
                    <a:pt x="0" y="0"/>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611" name="Freeform 127"/>
            <p:cNvSpPr>
              <a:spLocks noChangeAspect="1"/>
            </p:cNvSpPr>
            <p:nvPr/>
          </p:nvSpPr>
          <p:spPr bwMode="gray">
            <a:xfrm>
              <a:off x="7840663" y="4125913"/>
              <a:ext cx="26987" cy="46037"/>
            </a:xfrm>
            <a:custGeom>
              <a:avLst/>
              <a:gdLst>
                <a:gd name="T0" fmla="*/ 0 w 37"/>
                <a:gd name="T1" fmla="*/ 0 h 55"/>
                <a:gd name="T2" fmla="*/ 2 w 37"/>
                <a:gd name="T3" fmla="*/ 55 h 55"/>
                <a:gd name="T4" fmla="*/ 37 w 37"/>
                <a:gd name="T5" fmla="*/ 32 h 55"/>
                <a:gd name="T6" fmla="*/ 0 w 37"/>
                <a:gd name="T7" fmla="*/ 0 h 55"/>
              </a:gdLst>
              <a:ahLst/>
              <a:cxnLst>
                <a:cxn ang="0">
                  <a:pos x="T0" y="T1"/>
                </a:cxn>
                <a:cxn ang="0">
                  <a:pos x="T2" y="T3"/>
                </a:cxn>
                <a:cxn ang="0">
                  <a:pos x="T4" y="T5"/>
                </a:cxn>
                <a:cxn ang="0">
                  <a:pos x="T6" y="T7"/>
                </a:cxn>
              </a:cxnLst>
              <a:rect l="0" t="0" r="r" b="b"/>
              <a:pathLst>
                <a:path w="37" h="55">
                  <a:moveTo>
                    <a:pt x="0" y="0"/>
                  </a:moveTo>
                  <a:lnTo>
                    <a:pt x="2" y="55"/>
                  </a:lnTo>
                  <a:lnTo>
                    <a:pt x="37" y="32"/>
                  </a:lnTo>
                  <a:lnTo>
                    <a:pt x="0" y="0"/>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612" name="Freeform 128"/>
            <p:cNvSpPr>
              <a:spLocks noChangeAspect="1"/>
            </p:cNvSpPr>
            <p:nvPr/>
          </p:nvSpPr>
          <p:spPr bwMode="gray">
            <a:xfrm>
              <a:off x="7840663" y="4187825"/>
              <a:ext cx="111125" cy="119063"/>
            </a:xfrm>
            <a:custGeom>
              <a:avLst/>
              <a:gdLst>
                <a:gd name="T0" fmla="*/ 0 w 152"/>
                <a:gd name="T1" fmla="*/ 99 h 144"/>
                <a:gd name="T2" fmla="*/ 33 w 152"/>
                <a:gd name="T3" fmla="*/ 48 h 144"/>
                <a:gd name="T4" fmla="*/ 73 w 152"/>
                <a:gd name="T5" fmla="*/ 56 h 144"/>
                <a:gd name="T6" fmla="*/ 126 w 152"/>
                <a:gd name="T7" fmla="*/ 0 h 144"/>
                <a:gd name="T8" fmla="*/ 152 w 152"/>
                <a:gd name="T9" fmla="*/ 33 h 144"/>
                <a:gd name="T10" fmla="*/ 148 w 152"/>
                <a:gd name="T11" fmla="*/ 119 h 144"/>
                <a:gd name="T12" fmla="*/ 135 w 152"/>
                <a:gd name="T13" fmla="*/ 83 h 144"/>
                <a:gd name="T14" fmla="*/ 120 w 152"/>
                <a:gd name="T15" fmla="*/ 144 h 144"/>
                <a:gd name="T16" fmla="*/ 82 w 152"/>
                <a:gd name="T17" fmla="*/ 127 h 144"/>
                <a:gd name="T18" fmla="*/ 59 w 152"/>
                <a:gd name="T19" fmla="*/ 65 h 144"/>
                <a:gd name="T20" fmla="*/ 0 w 152"/>
                <a:gd name="T21" fmla="*/ 9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2" h="144">
                  <a:moveTo>
                    <a:pt x="0" y="99"/>
                  </a:moveTo>
                  <a:lnTo>
                    <a:pt x="33" y="48"/>
                  </a:lnTo>
                  <a:lnTo>
                    <a:pt x="73" y="56"/>
                  </a:lnTo>
                  <a:lnTo>
                    <a:pt x="126" y="0"/>
                  </a:lnTo>
                  <a:lnTo>
                    <a:pt x="152" y="33"/>
                  </a:lnTo>
                  <a:lnTo>
                    <a:pt x="148" y="119"/>
                  </a:lnTo>
                  <a:lnTo>
                    <a:pt x="135" y="83"/>
                  </a:lnTo>
                  <a:lnTo>
                    <a:pt x="120" y="144"/>
                  </a:lnTo>
                  <a:lnTo>
                    <a:pt x="82" y="127"/>
                  </a:lnTo>
                  <a:lnTo>
                    <a:pt x="59" y="65"/>
                  </a:lnTo>
                  <a:lnTo>
                    <a:pt x="0" y="99"/>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613" name="Freeform 129"/>
            <p:cNvSpPr>
              <a:spLocks noChangeAspect="1"/>
            </p:cNvSpPr>
            <p:nvPr/>
          </p:nvSpPr>
          <p:spPr bwMode="gray">
            <a:xfrm>
              <a:off x="7856538" y="4160838"/>
              <a:ext cx="23812" cy="49212"/>
            </a:xfrm>
            <a:custGeom>
              <a:avLst/>
              <a:gdLst>
                <a:gd name="T0" fmla="*/ 0 w 34"/>
                <a:gd name="T1" fmla="*/ 38 h 58"/>
                <a:gd name="T2" fmla="*/ 8 w 34"/>
                <a:gd name="T3" fmla="*/ 25 h 58"/>
                <a:gd name="T4" fmla="*/ 34 w 34"/>
                <a:gd name="T5" fmla="*/ 0 h 58"/>
                <a:gd name="T6" fmla="*/ 23 w 34"/>
                <a:gd name="T7" fmla="*/ 58 h 58"/>
                <a:gd name="T8" fmla="*/ 0 w 34"/>
                <a:gd name="T9" fmla="*/ 38 h 58"/>
              </a:gdLst>
              <a:ahLst/>
              <a:cxnLst>
                <a:cxn ang="0">
                  <a:pos x="T0" y="T1"/>
                </a:cxn>
                <a:cxn ang="0">
                  <a:pos x="T2" y="T3"/>
                </a:cxn>
                <a:cxn ang="0">
                  <a:pos x="T4" y="T5"/>
                </a:cxn>
                <a:cxn ang="0">
                  <a:pos x="T6" y="T7"/>
                </a:cxn>
                <a:cxn ang="0">
                  <a:pos x="T8" y="T9"/>
                </a:cxn>
              </a:cxnLst>
              <a:rect l="0" t="0" r="r" b="b"/>
              <a:pathLst>
                <a:path w="34" h="58">
                  <a:moveTo>
                    <a:pt x="0" y="38"/>
                  </a:moveTo>
                  <a:lnTo>
                    <a:pt x="8" y="25"/>
                  </a:lnTo>
                  <a:lnTo>
                    <a:pt x="34" y="0"/>
                  </a:lnTo>
                  <a:lnTo>
                    <a:pt x="23" y="58"/>
                  </a:lnTo>
                  <a:lnTo>
                    <a:pt x="0" y="38"/>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614" name="Freeform 130"/>
            <p:cNvSpPr>
              <a:spLocks noChangeAspect="1"/>
            </p:cNvSpPr>
            <p:nvPr/>
          </p:nvSpPr>
          <p:spPr bwMode="gray">
            <a:xfrm>
              <a:off x="5045075" y="2724150"/>
              <a:ext cx="260350" cy="217488"/>
            </a:xfrm>
            <a:custGeom>
              <a:avLst/>
              <a:gdLst>
                <a:gd name="T0" fmla="*/ 0 w 345"/>
                <a:gd name="T1" fmla="*/ 48 h 262"/>
                <a:gd name="T2" fmla="*/ 20 w 345"/>
                <a:gd name="T3" fmla="*/ 185 h 262"/>
                <a:gd name="T4" fmla="*/ 201 w 345"/>
                <a:gd name="T5" fmla="*/ 253 h 262"/>
                <a:gd name="T6" fmla="*/ 289 w 345"/>
                <a:gd name="T7" fmla="*/ 262 h 262"/>
                <a:gd name="T8" fmla="*/ 345 w 345"/>
                <a:gd name="T9" fmla="*/ 193 h 262"/>
                <a:gd name="T10" fmla="*/ 317 w 345"/>
                <a:gd name="T11" fmla="*/ 115 h 262"/>
                <a:gd name="T12" fmla="*/ 339 w 345"/>
                <a:gd name="T13" fmla="*/ 94 h 262"/>
                <a:gd name="T14" fmla="*/ 324 w 345"/>
                <a:gd name="T15" fmla="*/ 34 h 262"/>
                <a:gd name="T16" fmla="*/ 192 w 345"/>
                <a:gd name="T17" fmla="*/ 15 h 262"/>
                <a:gd name="T18" fmla="*/ 107 w 345"/>
                <a:gd name="T19" fmla="*/ 0 h 262"/>
                <a:gd name="T20" fmla="*/ 0 w 345"/>
                <a:gd name="T21" fmla="*/ 4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5" h="262">
                  <a:moveTo>
                    <a:pt x="0" y="48"/>
                  </a:moveTo>
                  <a:lnTo>
                    <a:pt x="20" y="185"/>
                  </a:lnTo>
                  <a:lnTo>
                    <a:pt x="201" y="253"/>
                  </a:lnTo>
                  <a:lnTo>
                    <a:pt x="289" y="262"/>
                  </a:lnTo>
                  <a:lnTo>
                    <a:pt x="345" y="193"/>
                  </a:lnTo>
                  <a:lnTo>
                    <a:pt x="317" y="115"/>
                  </a:lnTo>
                  <a:lnTo>
                    <a:pt x="339" y="94"/>
                  </a:lnTo>
                  <a:lnTo>
                    <a:pt x="324" y="34"/>
                  </a:lnTo>
                  <a:lnTo>
                    <a:pt x="192" y="15"/>
                  </a:lnTo>
                  <a:lnTo>
                    <a:pt x="107" y="0"/>
                  </a:lnTo>
                  <a:lnTo>
                    <a:pt x="0" y="48"/>
                  </a:lnTo>
                  <a:close/>
                </a:path>
              </a:pathLst>
            </a:custGeom>
            <a:solidFill>
              <a:schemeClr val="bg2">
                <a:lumMod val="65000"/>
              </a:schemeClr>
            </a:solid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615" name="Freeform 131"/>
            <p:cNvSpPr>
              <a:spLocks noChangeAspect="1"/>
            </p:cNvSpPr>
            <p:nvPr/>
          </p:nvSpPr>
          <p:spPr bwMode="gray">
            <a:xfrm>
              <a:off x="4440238" y="3201988"/>
              <a:ext cx="82550" cy="158750"/>
            </a:xfrm>
            <a:custGeom>
              <a:avLst/>
              <a:gdLst>
                <a:gd name="T0" fmla="*/ 0 w 109"/>
                <a:gd name="T1" fmla="*/ 125 h 192"/>
                <a:gd name="T2" fmla="*/ 19 w 109"/>
                <a:gd name="T3" fmla="*/ 0 h 192"/>
                <a:gd name="T4" fmla="*/ 109 w 109"/>
                <a:gd name="T5" fmla="*/ 8 h 192"/>
                <a:gd name="T6" fmla="*/ 69 w 109"/>
                <a:gd name="T7" fmla="*/ 88 h 192"/>
                <a:gd name="T8" fmla="*/ 69 w 109"/>
                <a:gd name="T9" fmla="*/ 187 h 192"/>
                <a:gd name="T10" fmla="*/ 16 w 109"/>
                <a:gd name="T11" fmla="*/ 192 h 192"/>
                <a:gd name="T12" fmla="*/ 23 w 109"/>
                <a:gd name="T13" fmla="*/ 132 h 192"/>
                <a:gd name="T14" fmla="*/ 0 w 109"/>
                <a:gd name="T15" fmla="*/ 125 h 1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192">
                  <a:moveTo>
                    <a:pt x="0" y="125"/>
                  </a:moveTo>
                  <a:lnTo>
                    <a:pt x="19" y="0"/>
                  </a:lnTo>
                  <a:lnTo>
                    <a:pt x="109" y="8"/>
                  </a:lnTo>
                  <a:lnTo>
                    <a:pt x="69" y="88"/>
                  </a:lnTo>
                  <a:lnTo>
                    <a:pt x="69" y="187"/>
                  </a:lnTo>
                  <a:lnTo>
                    <a:pt x="16" y="192"/>
                  </a:lnTo>
                  <a:lnTo>
                    <a:pt x="23" y="132"/>
                  </a:lnTo>
                  <a:lnTo>
                    <a:pt x="0" y="125"/>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616" name="Freeform 132"/>
            <p:cNvSpPr>
              <a:spLocks noChangeAspect="1"/>
            </p:cNvSpPr>
            <p:nvPr/>
          </p:nvSpPr>
          <p:spPr bwMode="gray">
            <a:xfrm>
              <a:off x="5200650" y="2973388"/>
              <a:ext cx="249238" cy="160337"/>
            </a:xfrm>
            <a:custGeom>
              <a:avLst/>
              <a:gdLst>
                <a:gd name="T0" fmla="*/ 0 w 329"/>
                <a:gd name="T1" fmla="*/ 94 h 193"/>
                <a:gd name="T2" fmla="*/ 89 w 329"/>
                <a:gd name="T3" fmla="*/ 174 h 193"/>
                <a:gd name="T4" fmla="*/ 293 w 329"/>
                <a:gd name="T5" fmla="*/ 193 h 193"/>
                <a:gd name="T6" fmla="*/ 329 w 329"/>
                <a:gd name="T7" fmla="*/ 126 h 193"/>
                <a:gd name="T8" fmla="*/ 277 w 329"/>
                <a:gd name="T9" fmla="*/ 122 h 193"/>
                <a:gd name="T10" fmla="*/ 272 w 329"/>
                <a:gd name="T11" fmla="*/ 63 h 193"/>
                <a:gd name="T12" fmla="*/ 226 w 329"/>
                <a:gd name="T13" fmla="*/ 0 h 193"/>
                <a:gd name="T14" fmla="*/ 89 w 329"/>
                <a:gd name="T15" fmla="*/ 13 h 193"/>
                <a:gd name="T16" fmla="*/ 0 w 329"/>
                <a:gd name="T17" fmla="*/ 94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9" h="193">
                  <a:moveTo>
                    <a:pt x="0" y="94"/>
                  </a:moveTo>
                  <a:lnTo>
                    <a:pt x="89" y="174"/>
                  </a:lnTo>
                  <a:lnTo>
                    <a:pt x="293" y="193"/>
                  </a:lnTo>
                  <a:lnTo>
                    <a:pt x="329" y="126"/>
                  </a:lnTo>
                  <a:lnTo>
                    <a:pt x="277" y="122"/>
                  </a:lnTo>
                  <a:lnTo>
                    <a:pt x="272" y="63"/>
                  </a:lnTo>
                  <a:lnTo>
                    <a:pt x="226" y="0"/>
                  </a:lnTo>
                  <a:lnTo>
                    <a:pt x="89" y="13"/>
                  </a:lnTo>
                  <a:lnTo>
                    <a:pt x="0" y="94"/>
                  </a:lnTo>
                  <a:close/>
                </a:path>
              </a:pathLst>
            </a:custGeom>
            <a:solidFill>
              <a:schemeClr val="bg2">
                <a:lumMod val="65000"/>
              </a:schemeClr>
            </a:solid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617" name="Freeform 133"/>
            <p:cNvSpPr>
              <a:spLocks noChangeAspect="1"/>
            </p:cNvSpPr>
            <p:nvPr/>
          </p:nvSpPr>
          <p:spPr bwMode="gray">
            <a:xfrm>
              <a:off x="5581650" y="3516313"/>
              <a:ext cx="541338" cy="501650"/>
            </a:xfrm>
            <a:custGeom>
              <a:avLst/>
              <a:gdLst>
                <a:gd name="T0" fmla="*/ 0 w 731"/>
                <a:gd name="T1" fmla="*/ 158 h 607"/>
                <a:gd name="T2" fmla="*/ 10 w 731"/>
                <a:gd name="T3" fmla="*/ 106 h 607"/>
                <a:gd name="T4" fmla="*/ 49 w 731"/>
                <a:gd name="T5" fmla="*/ 117 h 607"/>
                <a:gd name="T6" fmla="*/ 96 w 731"/>
                <a:gd name="T7" fmla="*/ 85 h 607"/>
                <a:gd name="T8" fmla="*/ 115 w 731"/>
                <a:gd name="T9" fmla="*/ 61 h 607"/>
                <a:gd name="T10" fmla="*/ 77 w 731"/>
                <a:gd name="T11" fmla="*/ 26 h 607"/>
                <a:gd name="T12" fmla="*/ 156 w 731"/>
                <a:gd name="T13" fmla="*/ 0 h 607"/>
                <a:gd name="T14" fmla="*/ 312 w 731"/>
                <a:gd name="T15" fmla="*/ 70 h 607"/>
                <a:gd name="T16" fmla="*/ 314 w 731"/>
                <a:gd name="T17" fmla="*/ 96 h 607"/>
                <a:gd name="T18" fmla="*/ 350 w 731"/>
                <a:gd name="T19" fmla="*/ 113 h 607"/>
                <a:gd name="T20" fmla="*/ 383 w 731"/>
                <a:gd name="T21" fmla="*/ 130 h 607"/>
                <a:gd name="T22" fmla="*/ 414 w 731"/>
                <a:gd name="T23" fmla="*/ 117 h 607"/>
                <a:gd name="T24" fmla="*/ 476 w 731"/>
                <a:gd name="T25" fmla="*/ 137 h 607"/>
                <a:gd name="T26" fmla="*/ 561 w 731"/>
                <a:gd name="T27" fmla="*/ 276 h 607"/>
                <a:gd name="T28" fmla="*/ 570 w 731"/>
                <a:gd name="T29" fmla="*/ 285 h 607"/>
                <a:gd name="T30" fmla="*/ 603 w 731"/>
                <a:gd name="T31" fmla="*/ 340 h 607"/>
                <a:gd name="T32" fmla="*/ 713 w 731"/>
                <a:gd name="T33" fmla="*/ 353 h 607"/>
                <a:gd name="T34" fmla="*/ 731 w 731"/>
                <a:gd name="T35" fmla="*/ 378 h 607"/>
                <a:gd name="T36" fmla="*/ 705 w 731"/>
                <a:gd name="T37" fmla="*/ 450 h 607"/>
                <a:gd name="T38" fmla="*/ 603 w 731"/>
                <a:gd name="T39" fmla="*/ 486 h 607"/>
                <a:gd name="T40" fmla="*/ 492 w 731"/>
                <a:gd name="T41" fmla="*/ 510 h 607"/>
                <a:gd name="T42" fmla="*/ 403 w 731"/>
                <a:gd name="T43" fmla="*/ 607 h 607"/>
                <a:gd name="T44" fmla="*/ 403 w 731"/>
                <a:gd name="T45" fmla="*/ 570 h 607"/>
                <a:gd name="T46" fmla="*/ 340 w 731"/>
                <a:gd name="T47" fmla="*/ 546 h 607"/>
                <a:gd name="T48" fmla="*/ 278 w 731"/>
                <a:gd name="T49" fmla="*/ 579 h 607"/>
                <a:gd name="T50" fmla="*/ 214 w 731"/>
                <a:gd name="T51" fmla="*/ 469 h 607"/>
                <a:gd name="T52" fmla="*/ 163 w 731"/>
                <a:gd name="T53" fmla="*/ 426 h 607"/>
                <a:gd name="T54" fmla="*/ 130 w 731"/>
                <a:gd name="T55" fmla="*/ 311 h 607"/>
                <a:gd name="T56" fmla="*/ 0 w 731"/>
                <a:gd name="T57" fmla="*/ 158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1" h="607">
                  <a:moveTo>
                    <a:pt x="0" y="158"/>
                  </a:moveTo>
                  <a:lnTo>
                    <a:pt x="10" y="106"/>
                  </a:lnTo>
                  <a:lnTo>
                    <a:pt x="49" y="117"/>
                  </a:lnTo>
                  <a:lnTo>
                    <a:pt x="96" y="85"/>
                  </a:lnTo>
                  <a:lnTo>
                    <a:pt x="115" y="61"/>
                  </a:lnTo>
                  <a:lnTo>
                    <a:pt x="77" y="26"/>
                  </a:lnTo>
                  <a:lnTo>
                    <a:pt x="156" y="0"/>
                  </a:lnTo>
                  <a:lnTo>
                    <a:pt x="312" y="70"/>
                  </a:lnTo>
                  <a:lnTo>
                    <a:pt x="314" y="96"/>
                  </a:lnTo>
                  <a:lnTo>
                    <a:pt x="350" y="113"/>
                  </a:lnTo>
                  <a:lnTo>
                    <a:pt x="383" y="130"/>
                  </a:lnTo>
                  <a:lnTo>
                    <a:pt x="414" y="117"/>
                  </a:lnTo>
                  <a:lnTo>
                    <a:pt x="476" y="137"/>
                  </a:lnTo>
                  <a:lnTo>
                    <a:pt x="561" y="276"/>
                  </a:lnTo>
                  <a:lnTo>
                    <a:pt x="570" y="285"/>
                  </a:lnTo>
                  <a:lnTo>
                    <a:pt x="603" y="340"/>
                  </a:lnTo>
                  <a:lnTo>
                    <a:pt x="713" y="353"/>
                  </a:lnTo>
                  <a:lnTo>
                    <a:pt x="731" y="378"/>
                  </a:lnTo>
                  <a:lnTo>
                    <a:pt x="705" y="450"/>
                  </a:lnTo>
                  <a:lnTo>
                    <a:pt x="603" y="486"/>
                  </a:lnTo>
                  <a:lnTo>
                    <a:pt x="492" y="510"/>
                  </a:lnTo>
                  <a:lnTo>
                    <a:pt x="403" y="607"/>
                  </a:lnTo>
                  <a:lnTo>
                    <a:pt x="403" y="570"/>
                  </a:lnTo>
                  <a:lnTo>
                    <a:pt x="340" y="546"/>
                  </a:lnTo>
                  <a:lnTo>
                    <a:pt x="278" y="579"/>
                  </a:lnTo>
                  <a:lnTo>
                    <a:pt x="214" y="469"/>
                  </a:lnTo>
                  <a:lnTo>
                    <a:pt x="163" y="426"/>
                  </a:lnTo>
                  <a:lnTo>
                    <a:pt x="130" y="311"/>
                  </a:lnTo>
                  <a:lnTo>
                    <a:pt x="0" y="158"/>
                  </a:lnTo>
                  <a:close/>
                </a:path>
              </a:pathLst>
            </a:custGeom>
            <a:solidFill>
              <a:schemeClr val="tx2">
                <a:lumMod val="40000"/>
                <a:lumOff val="60000"/>
              </a:schemeClr>
            </a:solid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618" name="Freeform 134"/>
            <p:cNvSpPr>
              <a:spLocks noChangeAspect="1"/>
            </p:cNvSpPr>
            <p:nvPr/>
          </p:nvSpPr>
          <p:spPr bwMode="gray">
            <a:xfrm>
              <a:off x="5889625" y="1412875"/>
              <a:ext cx="125413" cy="61913"/>
            </a:xfrm>
            <a:custGeom>
              <a:avLst/>
              <a:gdLst>
                <a:gd name="T0" fmla="*/ 0 w 172"/>
                <a:gd name="T1" fmla="*/ 53 h 74"/>
                <a:gd name="T2" fmla="*/ 35 w 172"/>
                <a:gd name="T3" fmla="*/ 36 h 74"/>
                <a:gd name="T4" fmla="*/ 9 w 172"/>
                <a:gd name="T5" fmla="*/ 22 h 74"/>
                <a:gd name="T6" fmla="*/ 132 w 172"/>
                <a:gd name="T7" fmla="*/ 0 h 74"/>
                <a:gd name="T8" fmla="*/ 154 w 172"/>
                <a:gd name="T9" fmla="*/ 1 h 74"/>
                <a:gd name="T10" fmla="*/ 130 w 172"/>
                <a:gd name="T11" fmla="*/ 20 h 74"/>
                <a:gd name="T12" fmla="*/ 172 w 172"/>
                <a:gd name="T13" fmla="*/ 18 h 74"/>
                <a:gd name="T14" fmla="*/ 61 w 172"/>
                <a:gd name="T15" fmla="*/ 62 h 74"/>
                <a:gd name="T16" fmla="*/ 35 w 172"/>
                <a:gd name="T17" fmla="*/ 74 h 74"/>
                <a:gd name="T18" fmla="*/ 42 w 172"/>
                <a:gd name="T19" fmla="*/ 56 h 74"/>
                <a:gd name="T20" fmla="*/ 0 w 172"/>
                <a:gd name="T21" fmla="*/ 5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2" h="74">
                  <a:moveTo>
                    <a:pt x="0" y="53"/>
                  </a:moveTo>
                  <a:lnTo>
                    <a:pt x="35" y="36"/>
                  </a:lnTo>
                  <a:lnTo>
                    <a:pt x="9" y="22"/>
                  </a:lnTo>
                  <a:lnTo>
                    <a:pt x="132" y="0"/>
                  </a:lnTo>
                  <a:lnTo>
                    <a:pt x="154" y="1"/>
                  </a:lnTo>
                  <a:lnTo>
                    <a:pt x="130" y="20"/>
                  </a:lnTo>
                  <a:lnTo>
                    <a:pt x="172" y="18"/>
                  </a:lnTo>
                  <a:lnTo>
                    <a:pt x="61" y="62"/>
                  </a:lnTo>
                  <a:lnTo>
                    <a:pt x="35" y="74"/>
                  </a:lnTo>
                  <a:lnTo>
                    <a:pt x="42" y="56"/>
                  </a:lnTo>
                  <a:lnTo>
                    <a:pt x="0" y="53"/>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619" name="Freeform 135"/>
            <p:cNvSpPr>
              <a:spLocks noChangeAspect="1"/>
            </p:cNvSpPr>
            <p:nvPr/>
          </p:nvSpPr>
          <p:spPr bwMode="gray">
            <a:xfrm>
              <a:off x="5927725" y="2071688"/>
              <a:ext cx="53975" cy="36512"/>
            </a:xfrm>
            <a:custGeom>
              <a:avLst/>
              <a:gdLst>
                <a:gd name="T0" fmla="*/ 0 w 68"/>
                <a:gd name="T1" fmla="*/ 39 h 39"/>
                <a:gd name="T2" fmla="*/ 19 w 68"/>
                <a:gd name="T3" fmla="*/ 0 h 39"/>
                <a:gd name="T4" fmla="*/ 68 w 68"/>
                <a:gd name="T5" fmla="*/ 22 h 39"/>
                <a:gd name="T6" fmla="*/ 0 w 68"/>
                <a:gd name="T7" fmla="*/ 39 h 39"/>
              </a:gdLst>
              <a:ahLst/>
              <a:cxnLst>
                <a:cxn ang="0">
                  <a:pos x="T0" y="T1"/>
                </a:cxn>
                <a:cxn ang="0">
                  <a:pos x="T2" y="T3"/>
                </a:cxn>
                <a:cxn ang="0">
                  <a:pos x="T4" y="T5"/>
                </a:cxn>
                <a:cxn ang="0">
                  <a:pos x="T6" y="T7"/>
                </a:cxn>
              </a:cxnLst>
              <a:rect l="0" t="0" r="r" b="b"/>
              <a:pathLst>
                <a:path w="68" h="39">
                  <a:moveTo>
                    <a:pt x="0" y="39"/>
                  </a:moveTo>
                  <a:lnTo>
                    <a:pt x="19" y="0"/>
                  </a:lnTo>
                  <a:lnTo>
                    <a:pt x="68" y="22"/>
                  </a:lnTo>
                  <a:lnTo>
                    <a:pt x="0" y="39"/>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620" name="Freeform 136"/>
            <p:cNvSpPr>
              <a:spLocks noChangeAspect="1"/>
            </p:cNvSpPr>
            <p:nvPr/>
          </p:nvSpPr>
          <p:spPr bwMode="gray">
            <a:xfrm>
              <a:off x="6015038" y="1876425"/>
              <a:ext cx="158750" cy="134938"/>
            </a:xfrm>
            <a:custGeom>
              <a:avLst/>
              <a:gdLst>
                <a:gd name="T0" fmla="*/ 0 w 212"/>
                <a:gd name="T1" fmla="*/ 79 h 160"/>
                <a:gd name="T2" fmla="*/ 17 w 212"/>
                <a:gd name="T3" fmla="*/ 113 h 160"/>
                <a:gd name="T4" fmla="*/ 41 w 212"/>
                <a:gd name="T5" fmla="*/ 101 h 160"/>
                <a:gd name="T6" fmla="*/ 66 w 212"/>
                <a:gd name="T7" fmla="*/ 124 h 160"/>
                <a:gd name="T8" fmla="*/ 86 w 212"/>
                <a:gd name="T9" fmla="*/ 113 h 160"/>
                <a:gd name="T10" fmla="*/ 79 w 212"/>
                <a:gd name="T11" fmla="*/ 152 h 160"/>
                <a:gd name="T12" fmla="*/ 212 w 212"/>
                <a:gd name="T13" fmla="*/ 160 h 160"/>
                <a:gd name="T14" fmla="*/ 160 w 212"/>
                <a:gd name="T15" fmla="*/ 132 h 160"/>
                <a:gd name="T16" fmla="*/ 135 w 212"/>
                <a:gd name="T17" fmla="*/ 82 h 160"/>
                <a:gd name="T18" fmla="*/ 137 w 212"/>
                <a:gd name="T19" fmla="*/ 30 h 160"/>
                <a:gd name="T20" fmla="*/ 170 w 212"/>
                <a:gd name="T21" fmla="*/ 0 h 160"/>
                <a:gd name="T22" fmla="*/ 54 w 212"/>
                <a:gd name="T23" fmla="*/ 11 h 160"/>
                <a:gd name="T24" fmla="*/ 27 w 212"/>
                <a:gd name="T25" fmla="*/ 79 h 160"/>
                <a:gd name="T26" fmla="*/ 0 w 212"/>
                <a:gd name="T27" fmla="*/ 7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160">
                  <a:moveTo>
                    <a:pt x="0" y="79"/>
                  </a:moveTo>
                  <a:lnTo>
                    <a:pt x="17" y="113"/>
                  </a:lnTo>
                  <a:lnTo>
                    <a:pt x="41" y="101"/>
                  </a:lnTo>
                  <a:lnTo>
                    <a:pt x="66" y="124"/>
                  </a:lnTo>
                  <a:lnTo>
                    <a:pt x="86" y="113"/>
                  </a:lnTo>
                  <a:lnTo>
                    <a:pt x="79" y="152"/>
                  </a:lnTo>
                  <a:lnTo>
                    <a:pt x="212" y="160"/>
                  </a:lnTo>
                  <a:lnTo>
                    <a:pt x="160" y="132"/>
                  </a:lnTo>
                  <a:lnTo>
                    <a:pt x="135" y="82"/>
                  </a:lnTo>
                  <a:lnTo>
                    <a:pt x="137" y="30"/>
                  </a:lnTo>
                  <a:lnTo>
                    <a:pt x="170" y="0"/>
                  </a:lnTo>
                  <a:lnTo>
                    <a:pt x="54" y="11"/>
                  </a:lnTo>
                  <a:lnTo>
                    <a:pt x="27" y="79"/>
                  </a:lnTo>
                  <a:lnTo>
                    <a:pt x="0" y="79"/>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621" name="Freeform 137"/>
            <p:cNvSpPr>
              <a:spLocks noChangeAspect="1"/>
            </p:cNvSpPr>
            <p:nvPr/>
          </p:nvSpPr>
          <p:spPr bwMode="gray">
            <a:xfrm>
              <a:off x="6070600" y="1662113"/>
              <a:ext cx="395288" cy="214312"/>
            </a:xfrm>
            <a:custGeom>
              <a:avLst/>
              <a:gdLst>
                <a:gd name="T0" fmla="*/ 0 w 532"/>
                <a:gd name="T1" fmla="*/ 222 h 258"/>
                <a:gd name="T2" fmla="*/ 50 w 532"/>
                <a:gd name="T3" fmla="*/ 229 h 258"/>
                <a:gd name="T4" fmla="*/ 17 w 532"/>
                <a:gd name="T5" fmla="*/ 251 h 258"/>
                <a:gd name="T6" fmla="*/ 105 w 532"/>
                <a:gd name="T7" fmla="*/ 258 h 258"/>
                <a:gd name="T8" fmla="*/ 107 w 532"/>
                <a:gd name="T9" fmla="*/ 229 h 258"/>
                <a:gd name="T10" fmla="*/ 132 w 532"/>
                <a:gd name="T11" fmla="*/ 234 h 258"/>
                <a:gd name="T12" fmla="*/ 106 w 532"/>
                <a:gd name="T13" fmla="*/ 217 h 258"/>
                <a:gd name="T14" fmla="*/ 143 w 532"/>
                <a:gd name="T15" fmla="*/ 223 h 258"/>
                <a:gd name="T16" fmla="*/ 133 w 532"/>
                <a:gd name="T17" fmla="*/ 190 h 258"/>
                <a:gd name="T18" fmla="*/ 153 w 532"/>
                <a:gd name="T19" fmla="*/ 209 h 258"/>
                <a:gd name="T20" fmla="*/ 177 w 532"/>
                <a:gd name="T21" fmla="*/ 191 h 258"/>
                <a:gd name="T22" fmla="*/ 161 w 532"/>
                <a:gd name="T23" fmla="*/ 170 h 258"/>
                <a:gd name="T24" fmla="*/ 215 w 532"/>
                <a:gd name="T25" fmla="*/ 173 h 258"/>
                <a:gd name="T26" fmla="*/ 200 w 532"/>
                <a:gd name="T27" fmla="*/ 161 h 258"/>
                <a:gd name="T28" fmla="*/ 225 w 532"/>
                <a:gd name="T29" fmla="*/ 163 h 258"/>
                <a:gd name="T30" fmla="*/ 240 w 532"/>
                <a:gd name="T31" fmla="*/ 137 h 258"/>
                <a:gd name="T32" fmla="*/ 505 w 532"/>
                <a:gd name="T33" fmla="*/ 54 h 258"/>
                <a:gd name="T34" fmla="*/ 532 w 532"/>
                <a:gd name="T35" fmla="*/ 22 h 258"/>
                <a:gd name="T36" fmla="*/ 481 w 532"/>
                <a:gd name="T37" fmla="*/ 0 h 258"/>
                <a:gd name="T38" fmla="*/ 369 w 532"/>
                <a:gd name="T39" fmla="*/ 52 h 258"/>
                <a:gd name="T40" fmla="*/ 254 w 532"/>
                <a:gd name="T41" fmla="*/ 52 h 258"/>
                <a:gd name="T42" fmla="*/ 131 w 532"/>
                <a:gd name="T43" fmla="*/ 121 h 258"/>
                <a:gd name="T44" fmla="*/ 63 w 532"/>
                <a:gd name="T45" fmla="*/ 130 h 258"/>
                <a:gd name="T46" fmla="*/ 67 w 532"/>
                <a:gd name="T47" fmla="*/ 161 h 258"/>
                <a:gd name="T48" fmla="*/ 104 w 532"/>
                <a:gd name="T49" fmla="*/ 163 h 258"/>
                <a:gd name="T50" fmla="*/ 62 w 532"/>
                <a:gd name="T51" fmla="*/ 164 h 258"/>
                <a:gd name="T52" fmla="*/ 81 w 532"/>
                <a:gd name="T53" fmla="*/ 178 h 258"/>
                <a:gd name="T54" fmla="*/ 50 w 532"/>
                <a:gd name="T55" fmla="*/ 191 h 258"/>
                <a:gd name="T56" fmla="*/ 85 w 532"/>
                <a:gd name="T57" fmla="*/ 206 h 258"/>
                <a:gd name="T58" fmla="*/ 0 w 532"/>
                <a:gd name="T59" fmla="*/ 222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32" h="258">
                  <a:moveTo>
                    <a:pt x="0" y="222"/>
                  </a:moveTo>
                  <a:lnTo>
                    <a:pt x="50" y="229"/>
                  </a:lnTo>
                  <a:lnTo>
                    <a:pt x="17" y="251"/>
                  </a:lnTo>
                  <a:lnTo>
                    <a:pt x="105" y="258"/>
                  </a:lnTo>
                  <a:lnTo>
                    <a:pt x="107" y="229"/>
                  </a:lnTo>
                  <a:lnTo>
                    <a:pt x="132" y="234"/>
                  </a:lnTo>
                  <a:lnTo>
                    <a:pt x="106" y="217"/>
                  </a:lnTo>
                  <a:lnTo>
                    <a:pt x="143" y="223"/>
                  </a:lnTo>
                  <a:lnTo>
                    <a:pt x="133" y="190"/>
                  </a:lnTo>
                  <a:lnTo>
                    <a:pt x="153" y="209"/>
                  </a:lnTo>
                  <a:lnTo>
                    <a:pt x="177" y="191"/>
                  </a:lnTo>
                  <a:lnTo>
                    <a:pt x="161" y="170"/>
                  </a:lnTo>
                  <a:lnTo>
                    <a:pt x="215" y="173"/>
                  </a:lnTo>
                  <a:lnTo>
                    <a:pt x="200" y="161"/>
                  </a:lnTo>
                  <a:lnTo>
                    <a:pt x="225" y="163"/>
                  </a:lnTo>
                  <a:lnTo>
                    <a:pt x="240" y="137"/>
                  </a:lnTo>
                  <a:lnTo>
                    <a:pt x="505" y="54"/>
                  </a:lnTo>
                  <a:lnTo>
                    <a:pt x="532" y="22"/>
                  </a:lnTo>
                  <a:lnTo>
                    <a:pt x="481" y="0"/>
                  </a:lnTo>
                  <a:lnTo>
                    <a:pt x="369" y="52"/>
                  </a:lnTo>
                  <a:lnTo>
                    <a:pt x="254" y="52"/>
                  </a:lnTo>
                  <a:lnTo>
                    <a:pt x="131" y="121"/>
                  </a:lnTo>
                  <a:lnTo>
                    <a:pt x="63" y="130"/>
                  </a:lnTo>
                  <a:lnTo>
                    <a:pt x="67" y="161"/>
                  </a:lnTo>
                  <a:lnTo>
                    <a:pt x="104" y="163"/>
                  </a:lnTo>
                  <a:lnTo>
                    <a:pt x="62" y="164"/>
                  </a:lnTo>
                  <a:lnTo>
                    <a:pt x="81" y="178"/>
                  </a:lnTo>
                  <a:lnTo>
                    <a:pt x="50" y="191"/>
                  </a:lnTo>
                  <a:lnTo>
                    <a:pt x="85" y="206"/>
                  </a:lnTo>
                  <a:lnTo>
                    <a:pt x="0" y="222"/>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622" name="Freeform 138"/>
            <p:cNvSpPr>
              <a:spLocks noChangeAspect="1"/>
            </p:cNvSpPr>
            <p:nvPr/>
          </p:nvSpPr>
          <p:spPr bwMode="gray">
            <a:xfrm>
              <a:off x="6300788" y="1381125"/>
              <a:ext cx="76200" cy="42863"/>
            </a:xfrm>
            <a:custGeom>
              <a:avLst/>
              <a:gdLst>
                <a:gd name="T0" fmla="*/ 0 w 102"/>
                <a:gd name="T1" fmla="*/ 37 h 53"/>
                <a:gd name="T2" fmla="*/ 30 w 102"/>
                <a:gd name="T3" fmla="*/ 53 h 53"/>
                <a:gd name="T4" fmla="*/ 102 w 102"/>
                <a:gd name="T5" fmla="*/ 35 h 53"/>
                <a:gd name="T6" fmla="*/ 60 w 102"/>
                <a:gd name="T7" fmla="*/ 0 h 53"/>
                <a:gd name="T8" fmla="*/ 0 w 102"/>
                <a:gd name="T9" fmla="*/ 37 h 53"/>
              </a:gdLst>
              <a:ahLst/>
              <a:cxnLst>
                <a:cxn ang="0">
                  <a:pos x="T0" y="T1"/>
                </a:cxn>
                <a:cxn ang="0">
                  <a:pos x="T2" y="T3"/>
                </a:cxn>
                <a:cxn ang="0">
                  <a:pos x="T4" y="T5"/>
                </a:cxn>
                <a:cxn ang="0">
                  <a:pos x="T6" y="T7"/>
                </a:cxn>
                <a:cxn ang="0">
                  <a:pos x="T8" y="T9"/>
                </a:cxn>
              </a:cxnLst>
              <a:rect l="0" t="0" r="r" b="b"/>
              <a:pathLst>
                <a:path w="102" h="53">
                  <a:moveTo>
                    <a:pt x="0" y="37"/>
                  </a:moveTo>
                  <a:lnTo>
                    <a:pt x="30" y="53"/>
                  </a:lnTo>
                  <a:lnTo>
                    <a:pt x="102" y="35"/>
                  </a:lnTo>
                  <a:lnTo>
                    <a:pt x="60" y="0"/>
                  </a:lnTo>
                  <a:lnTo>
                    <a:pt x="0" y="37"/>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623" name="Freeform 139"/>
            <p:cNvSpPr>
              <a:spLocks noChangeAspect="1"/>
            </p:cNvSpPr>
            <p:nvPr/>
          </p:nvSpPr>
          <p:spPr bwMode="gray">
            <a:xfrm>
              <a:off x="7040563" y="1465263"/>
              <a:ext cx="69850" cy="30162"/>
            </a:xfrm>
            <a:custGeom>
              <a:avLst/>
              <a:gdLst>
                <a:gd name="T0" fmla="*/ 0 w 93"/>
                <a:gd name="T1" fmla="*/ 0 h 35"/>
                <a:gd name="T2" fmla="*/ 42 w 93"/>
                <a:gd name="T3" fmla="*/ 27 h 35"/>
                <a:gd name="T4" fmla="*/ 28 w 93"/>
                <a:gd name="T5" fmla="*/ 35 h 35"/>
                <a:gd name="T6" fmla="*/ 65 w 93"/>
                <a:gd name="T7" fmla="*/ 33 h 35"/>
                <a:gd name="T8" fmla="*/ 93 w 93"/>
                <a:gd name="T9" fmla="*/ 16 h 35"/>
                <a:gd name="T10" fmla="*/ 0 w 93"/>
                <a:gd name="T11" fmla="*/ 0 h 35"/>
              </a:gdLst>
              <a:ahLst/>
              <a:cxnLst>
                <a:cxn ang="0">
                  <a:pos x="T0" y="T1"/>
                </a:cxn>
                <a:cxn ang="0">
                  <a:pos x="T2" y="T3"/>
                </a:cxn>
                <a:cxn ang="0">
                  <a:pos x="T4" y="T5"/>
                </a:cxn>
                <a:cxn ang="0">
                  <a:pos x="T6" y="T7"/>
                </a:cxn>
                <a:cxn ang="0">
                  <a:pos x="T8" y="T9"/>
                </a:cxn>
                <a:cxn ang="0">
                  <a:pos x="T10" y="T11"/>
                </a:cxn>
              </a:cxnLst>
              <a:rect l="0" t="0" r="r" b="b"/>
              <a:pathLst>
                <a:path w="93" h="35">
                  <a:moveTo>
                    <a:pt x="0" y="0"/>
                  </a:moveTo>
                  <a:lnTo>
                    <a:pt x="42" y="27"/>
                  </a:lnTo>
                  <a:lnTo>
                    <a:pt x="28" y="35"/>
                  </a:lnTo>
                  <a:lnTo>
                    <a:pt x="65" y="33"/>
                  </a:lnTo>
                  <a:lnTo>
                    <a:pt x="93" y="16"/>
                  </a:lnTo>
                  <a:lnTo>
                    <a:pt x="0" y="0"/>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624" name="Freeform 140"/>
            <p:cNvSpPr>
              <a:spLocks noChangeAspect="1"/>
            </p:cNvSpPr>
            <p:nvPr/>
          </p:nvSpPr>
          <p:spPr bwMode="gray">
            <a:xfrm>
              <a:off x="7051675" y="1390650"/>
              <a:ext cx="163513" cy="76200"/>
            </a:xfrm>
            <a:custGeom>
              <a:avLst/>
              <a:gdLst>
                <a:gd name="T0" fmla="*/ 0 w 220"/>
                <a:gd name="T1" fmla="*/ 78 h 95"/>
                <a:gd name="T2" fmla="*/ 59 w 220"/>
                <a:gd name="T3" fmla="*/ 25 h 95"/>
                <a:gd name="T4" fmla="*/ 142 w 220"/>
                <a:gd name="T5" fmla="*/ 0 h 95"/>
                <a:gd name="T6" fmla="*/ 220 w 220"/>
                <a:gd name="T7" fmla="*/ 45 h 95"/>
                <a:gd name="T8" fmla="*/ 194 w 220"/>
                <a:gd name="T9" fmla="*/ 55 h 95"/>
                <a:gd name="T10" fmla="*/ 202 w 220"/>
                <a:gd name="T11" fmla="*/ 75 h 95"/>
                <a:gd name="T12" fmla="*/ 88 w 220"/>
                <a:gd name="T13" fmla="*/ 95 h 95"/>
                <a:gd name="T14" fmla="*/ 0 w 220"/>
                <a:gd name="T15" fmla="*/ 78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0" h="95">
                  <a:moveTo>
                    <a:pt x="0" y="78"/>
                  </a:moveTo>
                  <a:lnTo>
                    <a:pt x="59" y="25"/>
                  </a:lnTo>
                  <a:lnTo>
                    <a:pt x="142" y="0"/>
                  </a:lnTo>
                  <a:lnTo>
                    <a:pt x="220" y="45"/>
                  </a:lnTo>
                  <a:lnTo>
                    <a:pt x="194" y="55"/>
                  </a:lnTo>
                  <a:lnTo>
                    <a:pt x="202" y="75"/>
                  </a:lnTo>
                  <a:lnTo>
                    <a:pt x="88" y="95"/>
                  </a:lnTo>
                  <a:lnTo>
                    <a:pt x="0" y="78"/>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625" name="Freeform 141"/>
            <p:cNvSpPr>
              <a:spLocks noChangeAspect="1"/>
            </p:cNvSpPr>
            <p:nvPr/>
          </p:nvSpPr>
          <p:spPr bwMode="gray">
            <a:xfrm>
              <a:off x="7085013" y="1458913"/>
              <a:ext cx="185737" cy="93662"/>
            </a:xfrm>
            <a:custGeom>
              <a:avLst/>
              <a:gdLst>
                <a:gd name="T0" fmla="*/ 0 w 248"/>
                <a:gd name="T1" fmla="*/ 49 h 111"/>
                <a:gd name="T2" fmla="*/ 45 w 248"/>
                <a:gd name="T3" fmla="*/ 54 h 111"/>
                <a:gd name="T4" fmla="*/ 77 w 248"/>
                <a:gd name="T5" fmla="*/ 93 h 111"/>
                <a:gd name="T6" fmla="*/ 101 w 248"/>
                <a:gd name="T7" fmla="*/ 80 h 111"/>
                <a:gd name="T8" fmla="*/ 204 w 248"/>
                <a:gd name="T9" fmla="*/ 111 h 111"/>
                <a:gd name="T10" fmla="*/ 238 w 248"/>
                <a:gd name="T11" fmla="*/ 99 h 111"/>
                <a:gd name="T12" fmla="*/ 213 w 248"/>
                <a:gd name="T13" fmla="*/ 69 h 111"/>
                <a:gd name="T14" fmla="*/ 232 w 248"/>
                <a:gd name="T15" fmla="*/ 77 h 111"/>
                <a:gd name="T16" fmla="*/ 248 w 248"/>
                <a:gd name="T17" fmla="*/ 33 h 111"/>
                <a:gd name="T18" fmla="*/ 194 w 248"/>
                <a:gd name="T19" fmla="*/ 10 h 111"/>
                <a:gd name="T20" fmla="*/ 142 w 248"/>
                <a:gd name="T21" fmla="*/ 41 h 111"/>
                <a:gd name="T22" fmla="*/ 184 w 248"/>
                <a:gd name="T23" fmla="*/ 24 h 111"/>
                <a:gd name="T24" fmla="*/ 159 w 248"/>
                <a:gd name="T25" fmla="*/ 0 h 111"/>
                <a:gd name="T26" fmla="*/ 72 w 248"/>
                <a:gd name="T27" fmla="*/ 8 h 111"/>
                <a:gd name="T28" fmla="*/ 0 w 248"/>
                <a:gd name="T29" fmla="*/ 49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111">
                  <a:moveTo>
                    <a:pt x="0" y="49"/>
                  </a:moveTo>
                  <a:lnTo>
                    <a:pt x="45" y="54"/>
                  </a:lnTo>
                  <a:lnTo>
                    <a:pt x="77" y="93"/>
                  </a:lnTo>
                  <a:lnTo>
                    <a:pt x="101" y="80"/>
                  </a:lnTo>
                  <a:lnTo>
                    <a:pt x="204" y="111"/>
                  </a:lnTo>
                  <a:lnTo>
                    <a:pt x="238" y="99"/>
                  </a:lnTo>
                  <a:lnTo>
                    <a:pt x="213" y="69"/>
                  </a:lnTo>
                  <a:lnTo>
                    <a:pt x="232" y="77"/>
                  </a:lnTo>
                  <a:lnTo>
                    <a:pt x="248" y="33"/>
                  </a:lnTo>
                  <a:lnTo>
                    <a:pt x="194" y="10"/>
                  </a:lnTo>
                  <a:lnTo>
                    <a:pt x="142" y="41"/>
                  </a:lnTo>
                  <a:lnTo>
                    <a:pt x="184" y="24"/>
                  </a:lnTo>
                  <a:lnTo>
                    <a:pt x="159" y="0"/>
                  </a:lnTo>
                  <a:lnTo>
                    <a:pt x="72" y="8"/>
                  </a:lnTo>
                  <a:lnTo>
                    <a:pt x="0" y="49"/>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626" name="Freeform 142"/>
            <p:cNvSpPr>
              <a:spLocks noChangeAspect="1"/>
            </p:cNvSpPr>
            <p:nvPr/>
          </p:nvSpPr>
          <p:spPr bwMode="gray">
            <a:xfrm>
              <a:off x="7258050" y="1508125"/>
              <a:ext cx="153988" cy="93663"/>
            </a:xfrm>
            <a:custGeom>
              <a:avLst/>
              <a:gdLst>
                <a:gd name="T0" fmla="*/ 0 w 208"/>
                <a:gd name="T1" fmla="*/ 96 h 113"/>
                <a:gd name="T2" fmla="*/ 16 w 208"/>
                <a:gd name="T3" fmla="*/ 113 h 113"/>
                <a:gd name="T4" fmla="*/ 191 w 208"/>
                <a:gd name="T5" fmla="*/ 90 h 113"/>
                <a:gd name="T6" fmla="*/ 208 w 208"/>
                <a:gd name="T7" fmla="*/ 53 h 113"/>
                <a:gd name="T8" fmla="*/ 159 w 208"/>
                <a:gd name="T9" fmla="*/ 22 h 113"/>
                <a:gd name="T10" fmla="*/ 117 w 208"/>
                <a:gd name="T11" fmla="*/ 35 h 113"/>
                <a:gd name="T12" fmla="*/ 125 w 208"/>
                <a:gd name="T13" fmla="*/ 10 h 113"/>
                <a:gd name="T14" fmla="*/ 100 w 208"/>
                <a:gd name="T15" fmla="*/ 0 h 113"/>
                <a:gd name="T16" fmla="*/ 21 w 208"/>
                <a:gd name="T17" fmla="*/ 85 h 113"/>
                <a:gd name="T18" fmla="*/ 0 w 208"/>
                <a:gd name="T19" fmla="*/ 9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113">
                  <a:moveTo>
                    <a:pt x="0" y="96"/>
                  </a:moveTo>
                  <a:lnTo>
                    <a:pt x="16" y="113"/>
                  </a:lnTo>
                  <a:lnTo>
                    <a:pt x="191" y="90"/>
                  </a:lnTo>
                  <a:lnTo>
                    <a:pt x="208" y="53"/>
                  </a:lnTo>
                  <a:lnTo>
                    <a:pt x="159" y="22"/>
                  </a:lnTo>
                  <a:lnTo>
                    <a:pt x="117" y="35"/>
                  </a:lnTo>
                  <a:lnTo>
                    <a:pt x="125" y="10"/>
                  </a:lnTo>
                  <a:lnTo>
                    <a:pt x="100" y="0"/>
                  </a:lnTo>
                  <a:lnTo>
                    <a:pt x="21" y="85"/>
                  </a:lnTo>
                  <a:lnTo>
                    <a:pt x="0" y="96"/>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627" name="Freeform 143"/>
            <p:cNvSpPr>
              <a:spLocks noChangeAspect="1"/>
            </p:cNvSpPr>
            <p:nvPr/>
          </p:nvSpPr>
          <p:spPr bwMode="gray">
            <a:xfrm>
              <a:off x="8223250" y="1708150"/>
              <a:ext cx="171450" cy="88900"/>
            </a:xfrm>
            <a:custGeom>
              <a:avLst/>
              <a:gdLst>
                <a:gd name="T0" fmla="*/ 0 w 233"/>
                <a:gd name="T1" fmla="*/ 59 h 108"/>
                <a:gd name="T2" fmla="*/ 48 w 233"/>
                <a:gd name="T3" fmla="*/ 5 h 108"/>
                <a:gd name="T4" fmla="*/ 81 w 233"/>
                <a:gd name="T5" fmla="*/ 0 h 108"/>
                <a:gd name="T6" fmla="*/ 134 w 233"/>
                <a:gd name="T7" fmla="*/ 42 h 108"/>
                <a:gd name="T8" fmla="*/ 142 w 233"/>
                <a:gd name="T9" fmla="*/ 11 h 108"/>
                <a:gd name="T10" fmla="*/ 201 w 233"/>
                <a:gd name="T11" fmla="*/ 36 h 108"/>
                <a:gd name="T12" fmla="*/ 195 w 233"/>
                <a:gd name="T13" fmla="*/ 75 h 108"/>
                <a:gd name="T14" fmla="*/ 233 w 233"/>
                <a:gd name="T15" fmla="*/ 89 h 108"/>
                <a:gd name="T16" fmla="*/ 110 w 233"/>
                <a:gd name="T17" fmla="*/ 96 h 108"/>
                <a:gd name="T18" fmla="*/ 103 w 233"/>
                <a:gd name="T19" fmla="*/ 78 h 108"/>
                <a:gd name="T20" fmla="*/ 83 w 233"/>
                <a:gd name="T21" fmla="*/ 108 h 108"/>
                <a:gd name="T22" fmla="*/ 0 w 233"/>
                <a:gd name="T23" fmla="*/ 59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 h="108">
                  <a:moveTo>
                    <a:pt x="0" y="59"/>
                  </a:moveTo>
                  <a:lnTo>
                    <a:pt x="48" y="5"/>
                  </a:lnTo>
                  <a:lnTo>
                    <a:pt x="81" y="0"/>
                  </a:lnTo>
                  <a:lnTo>
                    <a:pt x="134" y="42"/>
                  </a:lnTo>
                  <a:lnTo>
                    <a:pt x="142" y="11"/>
                  </a:lnTo>
                  <a:lnTo>
                    <a:pt x="201" y="36"/>
                  </a:lnTo>
                  <a:lnTo>
                    <a:pt x="195" y="75"/>
                  </a:lnTo>
                  <a:lnTo>
                    <a:pt x="233" y="89"/>
                  </a:lnTo>
                  <a:lnTo>
                    <a:pt x="110" y="96"/>
                  </a:lnTo>
                  <a:lnTo>
                    <a:pt x="103" y="78"/>
                  </a:lnTo>
                  <a:lnTo>
                    <a:pt x="83" y="108"/>
                  </a:lnTo>
                  <a:lnTo>
                    <a:pt x="0" y="59"/>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628" name="Freeform 144"/>
            <p:cNvSpPr>
              <a:spLocks noChangeAspect="1"/>
            </p:cNvSpPr>
            <p:nvPr/>
          </p:nvSpPr>
          <p:spPr bwMode="gray">
            <a:xfrm>
              <a:off x="8342313" y="1709738"/>
              <a:ext cx="109537" cy="60325"/>
            </a:xfrm>
            <a:custGeom>
              <a:avLst/>
              <a:gdLst>
                <a:gd name="T0" fmla="*/ 0 w 143"/>
                <a:gd name="T1" fmla="*/ 0 h 72"/>
                <a:gd name="T2" fmla="*/ 47 w 143"/>
                <a:gd name="T3" fmla="*/ 27 h 72"/>
                <a:gd name="T4" fmla="*/ 34 w 143"/>
                <a:gd name="T5" fmla="*/ 51 h 72"/>
                <a:gd name="T6" fmla="*/ 58 w 143"/>
                <a:gd name="T7" fmla="*/ 72 h 72"/>
                <a:gd name="T8" fmla="*/ 101 w 143"/>
                <a:gd name="T9" fmla="*/ 72 h 72"/>
                <a:gd name="T10" fmla="*/ 143 w 143"/>
                <a:gd name="T11" fmla="*/ 45 h 72"/>
                <a:gd name="T12" fmla="*/ 0 w 143"/>
                <a:gd name="T13" fmla="*/ 0 h 72"/>
              </a:gdLst>
              <a:ahLst/>
              <a:cxnLst>
                <a:cxn ang="0">
                  <a:pos x="T0" y="T1"/>
                </a:cxn>
                <a:cxn ang="0">
                  <a:pos x="T2" y="T3"/>
                </a:cxn>
                <a:cxn ang="0">
                  <a:pos x="T4" y="T5"/>
                </a:cxn>
                <a:cxn ang="0">
                  <a:pos x="T6" y="T7"/>
                </a:cxn>
                <a:cxn ang="0">
                  <a:pos x="T8" y="T9"/>
                </a:cxn>
                <a:cxn ang="0">
                  <a:pos x="T10" y="T11"/>
                </a:cxn>
                <a:cxn ang="0">
                  <a:pos x="T12" y="T13"/>
                </a:cxn>
              </a:cxnLst>
              <a:rect l="0" t="0" r="r" b="b"/>
              <a:pathLst>
                <a:path w="143" h="72">
                  <a:moveTo>
                    <a:pt x="0" y="0"/>
                  </a:moveTo>
                  <a:lnTo>
                    <a:pt x="47" y="27"/>
                  </a:lnTo>
                  <a:lnTo>
                    <a:pt x="34" y="51"/>
                  </a:lnTo>
                  <a:lnTo>
                    <a:pt x="58" y="72"/>
                  </a:lnTo>
                  <a:lnTo>
                    <a:pt x="101" y="72"/>
                  </a:lnTo>
                  <a:lnTo>
                    <a:pt x="143" y="45"/>
                  </a:lnTo>
                  <a:lnTo>
                    <a:pt x="0" y="0"/>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629" name="Freeform 145"/>
            <p:cNvSpPr>
              <a:spLocks noChangeAspect="1"/>
            </p:cNvSpPr>
            <p:nvPr/>
          </p:nvSpPr>
          <p:spPr bwMode="gray">
            <a:xfrm>
              <a:off x="8351838" y="2744788"/>
              <a:ext cx="82550" cy="311150"/>
            </a:xfrm>
            <a:custGeom>
              <a:avLst/>
              <a:gdLst>
                <a:gd name="T0" fmla="*/ 0 w 108"/>
                <a:gd name="T1" fmla="*/ 96 h 377"/>
                <a:gd name="T2" fmla="*/ 19 w 108"/>
                <a:gd name="T3" fmla="*/ 142 h 377"/>
                <a:gd name="T4" fmla="*/ 19 w 108"/>
                <a:gd name="T5" fmla="*/ 377 h 377"/>
                <a:gd name="T6" fmla="*/ 37 w 108"/>
                <a:gd name="T7" fmla="*/ 349 h 377"/>
                <a:gd name="T8" fmla="*/ 65 w 108"/>
                <a:gd name="T9" fmla="*/ 367 h 377"/>
                <a:gd name="T10" fmla="*/ 33 w 108"/>
                <a:gd name="T11" fmla="*/ 302 h 377"/>
                <a:gd name="T12" fmla="*/ 50 w 108"/>
                <a:gd name="T13" fmla="*/ 237 h 377"/>
                <a:gd name="T14" fmla="*/ 108 w 108"/>
                <a:gd name="T15" fmla="*/ 257 h 377"/>
                <a:gd name="T16" fmla="*/ 53 w 108"/>
                <a:gd name="T17" fmla="*/ 132 h 377"/>
                <a:gd name="T18" fmla="*/ 37 w 108"/>
                <a:gd name="T19" fmla="*/ 0 h 377"/>
                <a:gd name="T20" fmla="*/ 0 w 108"/>
                <a:gd name="T21" fmla="*/ 96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377">
                  <a:moveTo>
                    <a:pt x="0" y="96"/>
                  </a:moveTo>
                  <a:lnTo>
                    <a:pt x="19" y="142"/>
                  </a:lnTo>
                  <a:lnTo>
                    <a:pt x="19" y="377"/>
                  </a:lnTo>
                  <a:lnTo>
                    <a:pt x="37" y="349"/>
                  </a:lnTo>
                  <a:lnTo>
                    <a:pt x="65" y="367"/>
                  </a:lnTo>
                  <a:lnTo>
                    <a:pt x="33" y="302"/>
                  </a:lnTo>
                  <a:lnTo>
                    <a:pt x="50" y="237"/>
                  </a:lnTo>
                  <a:lnTo>
                    <a:pt x="108" y="257"/>
                  </a:lnTo>
                  <a:lnTo>
                    <a:pt x="53" y="132"/>
                  </a:lnTo>
                  <a:lnTo>
                    <a:pt x="37" y="0"/>
                  </a:lnTo>
                  <a:lnTo>
                    <a:pt x="0" y="96"/>
                  </a:lnTo>
                  <a:close/>
                </a:path>
              </a:pathLst>
            </a:custGeom>
            <a:solidFill>
              <a:schemeClr val="bg2">
                <a:lumMod val="65000"/>
              </a:schemeClr>
            </a:solid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630" name="Freeform 146"/>
            <p:cNvSpPr>
              <a:spLocks noChangeAspect="1"/>
            </p:cNvSpPr>
            <p:nvPr/>
          </p:nvSpPr>
          <p:spPr bwMode="gray">
            <a:xfrm>
              <a:off x="8467725" y="1744663"/>
              <a:ext cx="125413" cy="44450"/>
            </a:xfrm>
            <a:custGeom>
              <a:avLst/>
              <a:gdLst>
                <a:gd name="T0" fmla="*/ 0 w 162"/>
                <a:gd name="T1" fmla="*/ 0 h 55"/>
                <a:gd name="T2" fmla="*/ 28 w 162"/>
                <a:gd name="T3" fmla="*/ 38 h 55"/>
                <a:gd name="T4" fmla="*/ 103 w 162"/>
                <a:gd name="T5" fmla="*/ 55 h 55"/>
                <a:gd name="T6" fmla="*/ 162 w 162"/>
                <a:gd name="T7" fmla="*/ 44 h 55"/>
                <a:gd name="T8" fmla="*/ 0 w 162"/>
                <a:gd name="T9" fmla="*/ 0 h 55"/>
              </a:gdLst>
              <a:ahLst/>
              <a:cxnLst>
                <a:cxn ang="0">
                  <a:pos x="T0" y="T1"/>
                </a:cxn>
                <a:cxn ang="0">
                  <a:pos x="T2" y="T3"/>
                </a:cxn>
                <a:cxn ang="0">
                  <a:pos x="T4" y="T5"/>
                </a:cxn>
                <a:cxn ang="0">
                  <a:pos x="T6" y="T7"/>
                </a:cxn>
                <a:cxn ang="0">
                  <a:pos x="T8" y="T9"/>
                </a:cxn>
              </a:cxnLst>
              <a:rect l="0" t="0" r="r" b="b"/>
              <a:pathLst>
                <a:path w="162" h="55">
                  <a:moveTo>
                    <a:pt x="0" y="0"/>
                  </a:moveTo>
                  <a:lnTo>
                    <a:pt x="28" y="38"/>
                  </a:lnTo>
                  <a:lnTo>
                    <a:pt x="103" y="55"/>
                  </a:lnTo>
                  <a:lnTo>
                    <a:pt x="162" y="44"/>
                  </a:lnTo>
                  <a:lnTo>
                    <a:pt x="0" y="0"/>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631" name="Freeform 147"/>
            <p:cNvSpPr>
              <a:spLocks noChangeAspect="1"/>
            </p:cNvSpPr>
            <p:nvPr/>
          </p:nvSpPr>
          <p:spPr bwMode="gray">
            <a:xfrm>
              <a:off x="4443413" y="3138488"/>
              <a:ext cx="322262" cy="254000"/>
            </a:xfrm>
            <a:custGeom>
              <a:avLst/>
              <a:gdLst>
                <a:gd name="T0" fmla="*/ 0 w 426"/>
                <a:gd name="T1" fmla="*/ 26 h 307"/>
                <a:gd name="T2" fmla="*/ 14 w 426"/>
                <a:gd name="T3" fmla="*/ 76 h 307"/>
                <a:gd name="T4" fmla="*/ 104 w 426"/>
                <a:gd name="T5" fmla="*/ 84 h 307"/>
                <a:gd name="T6" fmla="*/ 64 w 426"/>
                <a:gd name="T7" fmla="*/ 164 h 307"/>
                <a:gd name="T8" fmla="*/ 64 w 426"/>
                <a:gd name="T9" fmla="*/ 263 h 307"/>
                <a:gd name="T10" fmla="*/ 128 w 426"/>
                <a:gd name="T11" fmla="*/ 307 h 307"/>
                <a:gd name="T12" fmla="*/ 253 w 426"/>
                <a:gd name="T13" fmla="*/ 279 h 307"/>
                <a:gd name="T14" fmla="*/ 322 w 426"/>
                <a:gd name="T15" fmla="*/ 204 h 307"/>
                <a:gd name="T16" fmla="*/ 308 w 426"/>
                <a:gd name="T17" fmla="*/ 174 h 307"/>
                <a:gd name="T18" fmla="*/ 346 w 426"/>
                <a:gd name="T19" fmla="*/ 120 h 307"/>
                <a:gd name="T20" fmla="*/ 425 w 426"/>
                <a:gd name="T21" fmla="*/ 77 h 307"/>
                <a:gd name="T22" fmla="*/ 426 w 426"/>
                <a:gd name="T23" fmla="*/ 53 h 307"/>
                <a:gd name="T24" fmla="*/ 375 w 426"/>
                <a:gd name="T25" fmla="*/ 46 h 307"/>
                <a:gd name="T26" fmla="*/ 364 w 426"/>
                <a:gd name="T27" fmla="*/ 43 h 307"/>
                <a:gd name="T28" fmla="*/ 255 w 426"/>
                <a:gd name="T29" fmla="*/ 11 h 307"/>
                <a:gd name="T30" fmla="*/ 36 w 426"/>
                <a:gd name="T31" fmla="*/ 0 h 307"/>
                <a:gd name="T32" fmla="*/ 0 w 426"/>
                <a:gd name="T33" fmla="*/ 26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6" h="307">
                  <a:moveTo>
                    <a:pt x="0" y="26"/>
                  </a:moveTo>
                  <a:lnTo>
                    <a:pt x="14" y="76"/>
                  </a:lnTo>
                  <a:lnTo>
                    <a:pt x="104" y="84"/>
                  </a:lnTo>
                  <a:lnTo>
                    <a:pt x="64" y="164"/>
                  </a:lnTo>
                  <a:lnTo>
                    <a:pt x="64" y="263"/>
                  </a:lnTo>
                  <a:lnTo>
                    <a:pt x="128" y="307"/>
                  </a:lnTo>
                  <a:lnTo>
                    <a:pt x="253" y="279"/>
                  </a:lnTo>
                  <a:lnTo>
                    <a:pt x="322" y="204"/>
                  </a:lnTo>
                  <a:lnTo>
                    <a:pt x="308" y="174"/>
                  </a:lnTo>
                  <a:lnTo>
                    <a:pt x="346" y="120"/>
                  </a:lnTo>
                  <a:lnTo>
                    <a:pt x="425" y="77"/>
                  </a:lnTo>
                  <a:lnTo>
                    <a:pt x="426" y="53"/>
                  </a:lnTo>
                  <a:lnTo>
                    <a:pt x="375" y="46"/>
                  </a:lnTo>
                  <a:lnTo>
                    <a:pt x="364" y="43"/>
                  </a:lnTo>
                  <a:lnTo>
                    <a:pt x="255" y="11"/>
                  </a:lnTo>
                  <a:lnTo>
                    <a:pt x="36" y="0"/>
                  </a:lnTo>
                  <a:lnTo>
                    <a:pt x="0" y="26"/>
                  </a:lnTo>
                  <a:close/>
                </a:path>
              </a:pathLst>
            </a:custGeom>
            <a:solidFill>
              <a:schemeClr val="bg2">
                <a:lumMod val="65000"/>
              </a:schemeClr>
            </a:solid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632" name="Freeform 148"/>
            <p:cNvSpPr>
              <a:spLocks noChangeAspect="1"/>
            </p:cNvSpPr>
            <p:nvPr/>
          </p:nvSpPr>
          <p:spPr bwMode="gray">
            <a:xfrm>
              <a:off x="3173413" y="4300538"/>
              <a:ext cx="107950" cy="114300"/>
            </a:xfrm>
            <a:custGeom>
              <a:avLst/>
              <a:gdLst>
                <a:gd name="T0" fmla="*/ 0 w 143"/>
                <a:gd name="T1" fmla="*/ 63 h 136"/>
                <a:gd name="T2" fmla="*/ 39 w 143"/>
                <a:gd name="T3" fmla="*/ 0 h 136"/>
                <a:gd name="T4" fmla="*/ 143 w 143"/>
                <a:gd name="T5" fmla="*/ 12 h 136"/>
                <a:gd name="T6" fmla="*/ 128 w 143"/>
                <a:gd name="T7" fmla="*/ 126 h 136"/>
                <a:gd name="T8" fmla="*/ 56 w 143"/>
                <a:gd name="T9" fmla="*/ 136 h 136"/>
                <a:gd name="T10" fmla="*/ 0 w 143"/>
                <a:gd name="T11" fmla="*/ 63 h 136"/>
              </a:gdLst>
              <a:ahLst/>
              <a:cxnLst>
                <a:cxn ang="0">
                  <a:pos x="T0" y="T1"/>
                </a:cxn>
                <a:cxn ang="0">
                  <a:pos x="T2" y="T3"/>
                </a:cxn>
                <a:cxn ang="0">
                  <a:pos x="T4" y="T5"/>
                </a:cxn>
                <a:cxn ang="0">
                  <a:pos x="T6" y="T7"/>
                </a:cxn>
                <a:cxn ang="0">
                  <a:pos x="T8" y="T9"/>
                </a:cxn>
                <a:cxn ang="0">
                  <a:pos x="T10" y="T11"/>
                </a:cxn>
              </a:cxnLst>
              <a:rect l="0" t="0" r="r" b="b"/>
              <a:pathLst>
                <a:path w="143" h="136">
                  <a:moveTo>
                    <a:pt x="0" y="63"/>
                  </a:moveTo>
                  <a:lnTo>
                    <a:pt x="39" y="0"/>
                  </a:lnTo>
                  <a:lnTo>
                    <a:pt x="143" y="12"/>
                  </a:lnTo>
                  <a:lnTo>
                    <a:pt x="128" y="126"/>
                  </a:lnTo>
                  <a:lnTo>
                    <a:pt x="56" y="136"/>
                  </a:lnTo>
                  <a:lnTo>
                    <a:pt x="0" y="63"/>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633" name="Freeform 149"/>
            <p:cNvSpPr>
              <a:spLocks noChangeAspect="1"/>
            </p:cNvSpPr>
            <p:nvPr/>
          </p:nvSpPr>
          <p:spPr bwMode="gray">
            <a:xfrm>
              <a:off x="4959350" y="1465263"/>
              <a:ext cx="276225" cy="219075"/>
            </a:xfrm>
            <a:custGeom>
              <a:avLst/>
              <a:gdLst>
                <a:gd name="T0" fmla="*/ 0 w 367"/>
                <a:gd name="T1" fmla="*/ 33 h 262"/>
                <a:gd name="T2" fmla="*/ 3 w 367"/>
                <a:gd name="T3" fmla="*/ 64 h 262"/>
                <a:gd name="T4" fmla="*/ 41 w 367"/>
                <a:gd name="T5" fmla="*/ 64 h 262"/>
                <a:gd name="T6" fmla="*/ 28 w 367"/>
                <a:gd name="T7" fmla="*/ 80 h 262"/>
                <a:gd name="T8" fmla="*/ 56 w 367"/>
                <a:gd name="T9" fmla="*/ 91 h 262"/>
                <a:gd name="T10" fmla="*/ 20 w 367"/>
                <a:gd name="T11" fmla="*/ 88 h 262"/>
                <a:gd name="T12" fmla="*/ 86 w 367"/>
                <a:gd name="T13" fmla="*/ 117 h 262"/>
                <a:gd name="T14" fmla="*/ 58 w 367"/>
                <a:gd name="T15" fmla="*/ 126 h 262"/>
                <a:gd name="T16" fmla="*/ 77 w 367"/>
                <a:gd name="T17" fmla="*/ 146 h 262"/>
                <a:gd name="T18" fmla="*/ 135 w 367"/>
                <a:gd name="T19" fmla="*/ 135 h 262"/>
                <a:gd name="T20" fmla="*/ 133 w 367"/>
                <a:gd name="T21" fmla="*/ 108 h 262"/>
                <a:gd name="T22" fmla="*/ 163 w 367"/>
                <a:gd name="T23" fmla="*/ 97 h 262"/>
                <a:gd name="T24" fmla="*/ 168 w 367"/>
                <a:gd name="T25" fmla="*/ 128 h 262"/>
                <a:gd name="T26" fmla="*/ 203 w 367"/>
                <a:gd name="T27" fmla="*/ 108 h 262"/>
                <a:gd name="T28" fmla="*/ 196 w 367"/>
                <a:gd name="T29" fmla="*/ 128 h 262"/>
                <a:gd name="T30" fmla="*/ 229 w 367"/>
                <a:gd name="T31" fmla="*/ 129 h 262"/>
                <a:gd name="T32" fmla="*/ 102 w 367"/>
                <a:gd name="T33" fmla="*/ 159 h 262"/>
                <a:gd name="T34" fmla="*/ 108 w 367"/>
                <a:gd name="T35" fmla="*/ 181 h 262"/>
                <a:gd name="T36" fmla="*/ 212 w 367"/>
                <a:gd name="T37" fmla="*/ 164 h 262"/>
                <a:gd name="T38" fmla="*/ 141 w 367"/>
                <a:gd name="T39" fmla="*/ 186 h 262"/>
                <a:gd name="T40" fmla="*/ 182 w 367"/>
                <a:gd name="T41" fmla="*/ 198 h 262"/>
                <a:gd name="T42" fmla="*/ 110 w 367"/>
                <a:gd name="T43" fmla="*/ 208 h 262"/>
                <a:gd name="T44" fmla="*/ 218 w 367"/>
                <a:gd name="T45" fmla="*/ 262 h 262"/>
                <a:gd name="T46" fmla="*/ 286 w 367"/>
                <a:gd name="T47" fmla="*/ 128 h 262"/>
                <a:gd name="T48" fmla="*/ 367 w 367"/>
                <a:gd name="T49" fmla="*/ 96 h 262"/>
                <a:gd name="T50" fmla="*/ 278 w 367"/>
                <a:gd name="T51" fmla="*/ 72 h 262"/>
                <a:gd name="T52" fmla="*/ 264 w 367"/>
                <a:gd name="T53" fmla="*/ 38 h 262"/>
                <a:gd name="T54" fmla="*/ 239 w 367"/>
                <a:gd name="T55" fmla="*/ 59 h 262"/>
                <a:gd name="T56" fmla="*/ 251 w 367"/>
                <a:gd name="T57" fmla="*/ 27 h 262"/>
                <a:gd name="T58" fmla="*/ 188 w 367"/>
                <a:gd name="T59" fmla="*/ 0 h 262"/>
                <a:gd name="T60" fmla="*/ 169 w 367"/>
                <a:gd name="T61" fmla="*/ 27 h 262"/>
                <a:gd name="T62" fmla="*/ 197 w 367"/>
                <a:gd name="T63" fmla="*/ 91 h 262"/>
                <a:gd name="T64" fmla="*/ 129 w 367"/>
                <a:gd name="T65" fmla="*/ 26 h 262"/>
                <a:gd name="T66" fmla="*/ 108 w 367"/>
                <a:gd name="T67" fmla="*/ 38 h 262"/>
                <a:gd name="T68" fmla="*/ 121 w 367"/>
                <a:gd name="T69" fmla="*/ 71 h 262"/>
                <a:gd name="T70" fmla="*/ 55 w 367"/>
                <a:gd name="T71" fmla="*/ 42 h 262"/>
                <a:gd name="T72" fmla="*/ 102 w 367"/>
                <a:gd name="T73" fmla="*/ 24 h 262"/>
                <a:gd name="T74" fmla="*/ 0 w 367"/>
                <a:gd name="T75" fmla="*/ 33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7" h="262">
                  <a:moveTo>
                    <a:pt x="0" y="33"/>
                  </a:moveTo>
                  <a:lnTo>
                    <a:pt x="3" y="64"/>
                  </a:lnTo>
                  <a:lnTo>
                    <a:pt x="41" y="64"/>
                  </a:lnTo>
                  <a:lnTo>
                    <a:pt x="28" y="80"/>
                  </a:lnTo>
                  <a:lnTo>
                    <a:pt x="56" y="91"/>
                  </a:lnTo>
                  <a:lnTo>
                    <a:pt x="20" y="88"/>
                  </a:lnTo>
                  <a:lnTo>
                    <a:pt x="86" y="117"/>
                  </a:lnTo>
                  <a:lnTo>
                    <a:pt x="58" y="126"/>
                  </a:lnTo>
                  <a:lnTo>
                    <a:pt x="77" y="146"/>
                  </a:lnTo>
                  <a:lnTo>
                    <a:pt x="135" y="135"/>
                  </a:lnTo>
                  <a:lnTo>
                    <a:pt x="133" y="108"/>
                  </a:lnTo>
                  <a:lnTo>
                    <a:pt x="163" y="97"/>
                  </a:lnTo>
                  <a:lnTo>
                    <a:pt x="168" y="128"/>
                  </a:lnTo>
                  <a:lnTo>
                    <a:pt x="203" y="108"/>
                  </a:lnTo>
                  <a:lnTo>
                    <a:pt x="196" y="128"/>
                  </a:lnTo>
                  <a:lnTo>
                    <a:pt x="229" y="129"/>
                  </a:lnTo>
                  <a:lnTo>
                    <a:pt x="102" y="159"/>
                  </a:lnTo>
                  <a:lnTo>
                    <a:pt x="108" y="181"/>
                  </a:lnTo>
                  <a:lnTo>
                    <a:pt x="212" y="164"/>
                  </a:lnTo>
                  <a:lnTo>
                    <a:pt x="141" y="186"/>
                  </a:lnTo>
                  <a:lnTo>
                    <a:pt x="182" y="198"/>
                  </a:lnTo>
                  <a:lnTo>
                    <a:pt x="110" y="208"/>
                  </a:lnTo>
                  <a:lnTo>
                    <a:pt x="218" y="262"/>
                  </a:lnTo>
                  <a:lnTo>
                    <a:pt x="286" y="128"/>
                  </a:lnTo>
                  <a:lnTo>
                    <a:pt x="367" y="96"/>
                  </a:lnTo>
                  <a:lnTo>
                    <a:pt x="278" y="72"/>
                  </a:lnTo>
                  <a:lnTo>
                    <a:pt x="264" y="38"/>
                  </a:lnTo>
                  <a:lnTo>
                    <a:pt x="239" y="59"/>
                  </a:lnTo>
                  <a:lnTo>
                    <a:pt x="251" y="27"/>
                  </a:lnTo>
                  <a:lnTo>
                    <a:pt x="188" y="0"/>
                  </a:lnTo>
                  <a:lnTo>
                    <a:pt x="169" y="27"/>
                  </a:lnTo>
                  <a:lnTo>
                    <a:pt x="197" y="91"/>
                  </a:lnTo>
                  <a:lnTo>
                    <a:pt x="129" y="26"/>
                  </a:lnTo>
                  <a:lnTo>
                    <a:pt x="108" y="38"/>
                  </a:lnTo>
                  <a:lnTo>
                    <a:pt x="121" y="71"/>
                  </a:lnTo>
                  <a:lnTo>
                    <a:pt x="55" y="42"/>
                  </a:lnTo>
                  <a:lnTo>
                    <a:pt x="102" y="24"/>
                  </a:lnTo>
                  <a:lnTo>
                    <a:pt x="0" y="33"/>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634" name="Freeform 150"/>
            <p:cNvSpPr>
              <a:spLocks noChangeAspect="1"/>
            </p:cNvSpPr>
            <p:nvPr/>
          </p:nvSpPr>
          <p:spPr bwMode="gray">
            <a:xfrm>
              <a:off x="5135563" y="1436688"/>
              <a:ext cx="249237" cy="92075"/>
            </a:xfrm>
            <a:custGeom>
              <a:avLst/>
              <a:gdLst>
                <a:gd name="T0" fmla="*/ 0 w 333"/>
                <a:gd name="T1" fmla="*/ 29 h 110"/>
                <a:gd name="T2" fmla="*/ 49 w 333"/>
                <a:gd name="T3" fmla="*/ 38 h 110"/>
                <a:gd name="T4" fmla="*/ 17 w 333"/>
                <a:gd name="T5" fmla="*/ 51 h 110"/>
                <a:gd name="T6" fmla="*/ 30 w 333"/>
                <a:gd name="T7" fmla="*/ 61 h 110"/>
                <a:gd name="T8" fmla="*/ 153 w 333"/>
                <a:gd name="T9" fmla="*/ 60 h 110"/>
                <a:gd name="T10" fmla="*/ 76 w 333"/>
                <a:gd name="T11" fmla="*/ 76 h 110"/>
                <a:gd name="T12" fmla="*/ 198 w 333"/>
                <a:gd name="T13" fmla="*/ 110 h 110"/>
                <a:gd name="T14" fmla="*/ 280 w 333"/>
                <a:gd name="T15" fmla="*/ 89 h 110"/>
                <a:gd name="T16" fmla="*/ 333 w 333"/>
                <a:gd name="T17" fmla="*/ 51 h 110"/>
                <a:gd name="T18" fmla="*/ 318 w 333"/>
                <a:gd name="T19" fmla="*/ 33 h 110"/>
                <a:gd name="T20" fmla="*/ 240 w 333"/>
                <a:gd name="T21" fmla="*/ 34 h 110"/>
                <a:gd name="T22" fmla="*/ 253 w 333"/>
                <a:gd name="T23" fmla="*/ 13 h 110"/>
                <a:gd name="T24" fmla="*/ 189 w 333"/>
                <a:gd name="T25" fmla="*/ 34 h 110"/>
                <a:gd name="T26" fmla="*/ 180 w 333"/>
                <a:gd name="T27" fmla="*/ 0 h 110"/>
                <a:gd name="T28" fmla="*/ 164 w 333"/>
                <a:gd name="T29" fmla="*/ 44 h 110"/>
                <a:gd name="T30" fmla="*/ 76 w 333"/>
                <a:gd name="T31" fmla="*/ 0 h 110"/>
                <a:gd name="T32" fmla="*/ 78 w 333"/>
                <a:gd name="T33" fmla="*/ 27 h 110"/>
                <a:gd name="T34" fmla="*/ 52 w 333"/>
                <a:gd name="T35" fmla="*/ 13 h 110"/>
                <a:gd name="T36" fmla="*/ 63 w 333"/>
                <a:gd name="T37" fmla="*/ 39 h 110"/>
                <a:gd name="T38" fmla="*/ 0 w 333"/>
                <a:gd name="T39" fmla="*/ 2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3" h="110">
                  <a:moveTo>
                    <a:pt x="0" y="29"/>
                  </a:moveTo>
                  <a:lnTo>
                    <a:pt x="49" y="38"/>
                  </a:lnTo>
                  <a:lnTo>
                    <a:pt x="17" y="51"/>
                  </a:lnTo>
                  <a:lnTo>
                    <a:pt x="30" y="61"/>
                  </a:lnTo>
                  <a:lnTo>
                    <a:pt x="153" y="60"/>
                  </a:lnTo>
                  <a:lnTo>
                    <a:pt x="76" y="76"/>
                  </a:lnTo>
                  <a:lnTo>
                    <a:pt x="198" y="110"/>
                  </a:lnTo>
                  <a:lnTo>
                    <a:pt x="280" y="89"/>
                  </a:lnTo>
                  <a:lnTo>
                    <a:pt x="333" y="51"/>
                  </a:lnTo>
                  <a:lnTo>
                    <a:pt x="318" y="33"/>
                  </a:lnTo>
                  <a:lnTo>
                    <a:pt x="240" y="34"/>
                  </a:lnTo>
                  <a:lnTo>
                    <a:pt x="253" y="13"/>
                  </a:lnTo>
                  <a:lnTo>
                    <a:pt x="189" y="34"/>
                  </a:lnTo>
                  <a:lnTo>
                    <a:pt x="180" y="0"/>
                  </a:lnTo>
                  <a:lnTo>
                    <a:pt x="164" y="44"/>
                  </a:lnTo>
                  <a:lnTo>
                    <a:pt x="76" y="0"/>
                  </a:lnTo>
                  <a:lnTo>
                    <a:pt x="78" y="27"/>
                  </a:lnTo>
                  <a:lnTo>
                    <a:pt x="52" y="13"/>
                  </a:lnTo>
                  <a:lnTo>
                    <a:pt x="63" y="39"/>
                  </a:lnTo>
                  <a:lnTo>
                    <a:pt x="0" y="29"/>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635" name="Freeform 151"/>
            <p:cNvSpPr>
              <a:spLocks noChangeAspect="1"/>
            </p:cNvSpPr>
            <p:nvPr/>
          </p:nvSpPr>
          <p:spPr bwMode="gray">
            <a:xfrm>
              <a:off x="5221288" y="1584325"/>
              <a:ext cx="106362" cy="58738"/>
            </a:xfrm>
            <a:custGeom>
              <a:avLst/>
              <a:gdLst>
                <a:gd name="T0" fmla="*/ 0 w 143"/>
                <a:gd name="T1" fmla="*/ 57 h 71"/>
                <a:gd name="T2" fmla="*/ 12 w 143"/>
                <a:gd name="T3" fmla="*/ 20 h 71"/>
                <a:gd name="T4" fmla="*/ 71 w 143"/>
                <a:gd name="T5" fmla="*/ 0 h 71"/>
                <a:gd name="T6" fmla="*/ 81 w 143"/>
                <a:gd name="T7" fmla="*/ 20 h 71"/>
                <a:gd name="T8" fmla="*/ 143 w 143"/>
                <a:gd name="T9" fmla="*/ 37 h 71"/>
                <a:gd name="T10" fmla="*/ 56 w 143"/>
                <a:gd name="T11" fmla="*/ 71 h 71"/>
                <a:gd name="T12" fmla="*/ 71 w 143"/>
                <a:gd name="T13" fmla="*/ 53 h 71"/>
                <a:gd name="T14" fmla="*/ 0 w 143"/>
                <a:gd name="T15" fmla="*/ 57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3" h="71">
                  <a:moveTo>
                    <a:pt x="0" y="57"/>
                  </a:moveTo>
                  <a:lnTo>
                    <a:pt x="12" y="20"/>
                  </a:lnTo>
                  <a:lnTo>
                    <a:pt x="71" y="0"/>
                  </a:lnTo>
                  <a:lnTo>
                    <a:pt x="81" y="20"/>
                  </a:lnTo>
                  <a:lnTo>
                    <a:pt x="143" y="37"/>
                  </a:lnTo>
                  <a:lnTo>
                    <a:pt x="56" y="71"/>
                  </a:lnTo>
                  <a:lnTo>
                    <a:pt x="71" y="53"/>
                  </a:lnTo>
                  <a:lnTo>
                    <a:pt x="0" y="57"/>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636" name="Freeform 152"/>
            <p:cNvSpPr>
              <a:spLocks noChangeAspect="1"/>
            </p:cNvSpPr>
            <p:nvPr/>
          </p:nvSpPr>
          <p:spPr bwMode="gray">
            <a:xfrm>
              <a:off x="4970463" y="2093913"/>
              <a:ext cx="334962" cy="606425"/>
            </a:xfrm>
            <a:custGeom>
              <a:avLst/>
              <a:gdLst>
                <a:gd name="T0" fmla="*/ 0 w 445"/>
                <a:gd name="T1" fmla="*/ 551 h 733"/>
                <a:gd name="T2" fmla="*/ 18 w 445"/>
                <a:gd name="T3" fmla="*/ 635 h 733"/>
                <a:gd name="T4" fmla="*/ 57 w 445"/>
                <a:gd name="T5" fmla="*/ 675 h 733"/>
                <a:gd name="T6" fmla="*/ 52 w 445"/>
                <a:gd name="T7" fmla="*/ 733 h 733"/>
                <a:gd name="T8" fmla="*/ 161 w 445"/>
                <a:gd name="T9" fmla="*/ 694 h 733"/>
                <a:gd name="T10" fmla="*/ 189 w 445"/>
                <a:gd name="T11" fmla="*/ 578 h 733"/>
                <a:gd name="T12" fmla="*/ 169 w 445"/>
                <a:gd name="T13" fmla="*/ 574 h 733"/>
                <a:gd name="T14" fmla="*/ 249 w 445"/>
                <a:gd name="T15" fmla="*/ 538 h 733"/>
                <a:gd name="T16" fmla="*/ 172 w 445"/>
                <a:gd name="T17" fmla="*/ 530 h 733"/>
                <a:gd name="T18" fmla="*/ 231 w 445"/>
                <a:gd name="T19" fmla="*/ 538 h 733"/>
                <a:gd name="T20" fmla="*/ 263 w 445"/>
                <a:gd name="T21" fmla="*/ 508 h 733"/>
                <a:gd name="T22" fmla="*/ 215 w 445"/>
                <a:gd name="T23" fmla="*/ 471 h 733"/>
                <a:gd name="T24" fmla="*/ 171 w 445"/>
                <a:gd name="T25" fmla="*/ 497 h 733"/>
                <a:gd name="T26" fmla="*/ 207 w 445"/>
                <a:gd name="T27" fmla="*/ 474 h 733"/>
                <a:gd name="T28" fmla="*/ 208 w 445"/>
                <a:gd name="T29" fmla="*/ 368 h 733"/>
                <a:gd name="T30" fmla="*/ 358 w 445"/>
                <a:gd name="T31" fmla="*/ 268 h 733"/>
                <a:gd name="T32" fmla="*/ 347 w 445"/>
                <a:gd name="T33" fmla="*/ 246 h 733"/>
                <a:gd name="T34" fmla="*/ 373 w 445"/>
                <a:gd name="T35" fmla="*/ 196 h 733"/>
                <a:gd name="T36" fmla="*/ 445 w 445"/>
                <a:gd name="T37" fmla="*/ 180 h 733"/>
                <a:gd name="T38" fmla="*/ 427 w 445"/>
                <a:gd name="T39" fmla="*/ 61 h 733"/>
                <a:gd name="T40" fmla="*/ 325 w 445"/>
                <a:gd name="T41" fmla="*/ 0 h 733"/>
                <a:gd name="T42" fmla="*/ 309 w 445"/>
                <a:gd name="T43" fmla="*/ 0 h 733"/>
                <a:gd name="T44" fmla="*/ 308 w 445"/>
                <a:gd name="T45" fmla="*/ 39 h 733"/>
                <a:gd name="T46" fmla="*/ 244 w 445"/>
                <a:gd name="T47" fmla="*/ 32 h 733"/>
                <a:gd name="T48" fmla="*/ 231 w 445"/>
                <a:gd name="T49" fmla="*/ 61 h 733"/>
                <a:gd name="T50" fmla="*/ 188 w 445"/>
                <a:gd name="T51" fmla="*/ 70 h 733"/>
                <a:gd name="T52" fmla="*/ 176 w 445"/>
                <a:gd name="T53" fmla="*/ 118 h 733"/>
                <a:gd name="T54" fmla="*/ 115 w 445"/>
                <a:gd name="T55" fmla="*/ 175 h 733"/>
                <a:gd name="T56" fmla="*/ 87 w 445"/>
                <a:gd name="T57" fmla="*/ 253 h 733"/>
                <a:gd name="T58" fmla="*/ 100 w 445"/>
                <a:gd name="T59" fmla="*/ 285 h 733"/>
                <a:gd name="T60" fmla="*/ 35 w 445"/>
                <a:gd name="T61" fmla="*/ 310 h 733"/>
                <a:gd name="T62" fmla="*/ 33 w 445"/>
                <a:gd name="T63" fmla="*/ 412 h 733"/>
                <a:gd name="T64" fmla="*/ 51 w 445"/>
                <a:gd name="T65" fmla="*/ 433 h 733"/>
                <a:gd name="T66" fmla="*/ 33 w 445"/>
                <a:gd name="T67" fmla="*/ 454 h 733"/>
                <a:gd name="T68" fmla="*/ 40 w 445"/>
                <a:gd name="T69" fmla="*/ 499 h 733"/>
                <a:gd name="T70" fmla="*/ 0 w 445"/>
                <a:gd name="T71" fmla="*/ 551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5" h="733">
                  <a:moveTo>
                    <a:pt x="0" y="551"/>
                  </a:moveTo>
                  <a:lnTo>
                    <a:pt x="18" y="635"/>
                  </a:lnTo>
                  <a:lnTo>
                    <a:pt x="57" y="675"/>
                  </a:lnTo>
                  <a:lnTo>
                    <a:pt x="52" y="733"/>
                  </a:lnTo>
                  <a:lnTo>
                    <a:pt x="161" y="694"/>
                  </a:lnTo>
                  <a:lnTo>
                    <a:pt x="189" y="578"/>
                  </a:lnTo>
                  <a:lnTo>
                    <a:pt x="169" y="574"/>
                  </a:lnTo>
                  <a:lnTo>
                    <a:pt x="249" y="538"/>
                  </a:lnTo>
                  <a:lnTo>
                    <a:pt x="172" y="530"/>
                  </a:lnTo>
                  <a:lnTo>
                    <a:pt x="231" y="538"/>
                  </a:lnTo>
                  <a:lnTo>
                    <a:pt x="263" y="508"/>
                  </a:lnTo>
                  <a:lnTo>
                    <a:pt x="215" y="471"/>
                  </a:lnTo>
                  <a:lnTo>
                    <a:pt x="171" y="497"/>
                  </a:lnTo>
                  <a:lnTo>
                    <a:pt x="207" y="474"/>
                  </a:lnTo>
                  <a:lnTo>
                    <a:pt x="208" y="368"/>
                  </a:lnTo>
                  <a:lnTo>
                    <a:pt x="358" y="268"/>
                  </a:lnTo>
                  <a:lnTo>
                    <a:pt x="347" y="246"/>
                  </a:lnTo>
                  <a:lnTo>
                    <a:pt x="373" y="196"/>
                  </a:lnTo>
                  <a:lnTo>
                    <a:pt x="445" y="180"/>
                  </a:lnTo>
                  <a:lnTo>
                    <a:pt x="427" y="61"/>
                  </a:lnTo>
                  <a:lnTo>
                    <a:pt x="325" y="0"/>
                  </a:lnTo>
                  <a:lnTo>
                    <a:pt x="309" y="0"/>
                  </a:lnTo>
                  <a:lnTo>
                    <a:pt x="308" y="39"/>
                  </a:lnTo>
                  <a:lnTo>
                    <a:pt x="244" y="32"/>
                  </a:lnTo>
                  <a:lnTo>
                    <a:pt x="231" y="61"/>
                  </a:lnTo>
                  <a:lnTo>
                    <a:pt x="188" y="70"/>
                  </a:lnTo>
                  <a:lnTo>
                    <a:pt x="176" y="118"/>
                  </a:lnTo>
                  <a:lnTo>
                    <a:pt x="115" y="175"/>
                  </a:lnTo>
                  <a:lnTo>
                    <a:pt x="87" y="253"/>
                  </a:lnTo>
                  <a:lnTo>
                    <a:pt x="100" y="285"/>
                  </a:lnTo>
                  <a:lnTo>
                    <a:pt x="35" y="310"/>
                  </a:lnTo>
                  <a:lnTo>
                    <a:pt x="33" y="412"/>
                  </a:lnTo>
                  <a:lnTo>
                    <a:pt x="51" y="433"/>
                  </a:lnTo>
                  <a:lnTo>
                    <a:pt x="33" y="454"/>
                  </a:lnTo>
                  <a:lnTo>
                    <a:pt x="40" y="499"/>
                  </a:lnTo>
                  <a:lnTo>
                    <a:pt x="0" y="551"/>
                  </a:lnTo>
                  <a:close/>
                </a:path>
              </a:pathLst>
            </a:custGeom>
            <a:solidFill>
              <a:schemeClr val="bg2">
                <a:lumMod val="65000"/>
              </a:schemeClr>
            </a:solid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637" name="Freeform 153"/>
            <p:cNvSpPr>
              <a:spLocks noChangeAspect="1"/>
            </p:cNvSpPr>
            <p:nvPr/>
          </p:nvSpPr>
          <p:spPr bwMode="gray">
            <a:xfrm>
              <a:off x="4832350" y="2994025"/>
              <a:ext cx="117475" cy="63500"/>
            </a:xfrm>
            <a:custGeom>
              <a:avLst/>
              <a:gdLst>
                <a:gd name="T0" fmla="*/ 0 w 153"/>
                <a:gd name="T1" fmla="*/ 52 h 76"/>
                <a:gd name="T2" fmla="*/ 34 w 153"/>
                <a:gd name="T3" fmla="*/ 76 h 76"/>
                <a:gd name="T4" fmla="*/ 82 w 153"/>
                <a:gd name="T5" fmla="*/ 55 h 76"/>
                <a:gd name="T6" fmla="*/ 104 w 153"/>
                <a:gd name="T7" fmla="*/ 75 h 76"/>
                <a:gd name="T8" fmla="*/ 153 w 153"/>
                <a:gd name="T9" fmla="*/ 35 h 76"/>
                <a:gd name="T10" fmla="*/ 124 w 153"/>
                <a:gd name="T11" fmla="*/ 31 h 76"/>
                <a:gd name="T12" fmla="*/ 122 w 153"/>
                <a:gd name="T13" fmla="*/ 13 h 76"/>
                <a:gd name="T14" fmla="*/ 119 w 153"/>
                <a:gd name="T15" fmla="*/ 8 h 76"/>
                <a:gd name="T16" fmla="*/ 51 w 153"/>
                <a:gd name="T17" fmla="*/ 0 h 76"/>
                <a:gd name="T18" fmla="*/ 0 w 153"/>
                <a:gd name="T19" fmla="*/ 5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 h="76">
                  <a:moveTo>
                    <a:pt x="0" y="52"/>
                  </a:moveTo>
                  <a:lnTo>
                    <a:pt x="34" y="76"/>
                  </a:lnTo>
                  <a:lnTo>
                    <a:pt x="82" y="55"/>
                  </a:lnTo>
                  <a:lnTo>
                    <a:pt x="104" y="75"/>
                  </a:lnTo>
                  <a:lnTo>
                    <a:pt x="153" y="35"/>
                  </a:lnTo>
                  <a:lnTo>
                    <a:pt x="124" y="31"/>
                  </a:lnTo>
                  <a:lnTo>
                    <a:pt x="122" y="13"/>
                  </a:lnTo>
                  <a:lnTo>
                    <a:pt x="119" y="8"/>
                  </a:lnTo>
                  <a:lnTo>
                    <a:pt x="51" y="0"/>
                  </a:lnTo>
                  <a:lnTo>
                    <a:pt x="0" y="52"/>
                  </a:lnTo>
                  <a:close/>
                </a:path>
              </a:pathLst>
            </a:custGeom>
            <a:solidFill>
              <a:schemeClr val="bg2">
                <a:lumMod val="65000"/>
              </a:schemeClr>
            </a:solid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638" name="Freeform 154"/>
            <p:cNvSpPr>
              <a:spLocks noChangeAspect="1"/>
            </p:cNvSpPr>
            <p:nvPr/>
          </p:nvSpPr>
          <p:spPr bwMode="gray">
            <a:xfrm>
              <a:off x="5597525" y="3355975"/>
              <a:ext cx="184150" cy="155575"/>
            </a:xfrm>
            <a:custGeom>
              <a:avLst/>
              <a:gdLst>
                <a:gd name="T0" fmla="*/ 0 w 247"/>
                <a:gd name="T1" fmla="*/ 175 h 189"/>
                <a:gd name="T2" fmla="*/ 5 w 247"/>
                <a:gd name="T3" fmla="*/ 155 h 189"/>
                <a:gd name="T4" fmla="*/ 41 w 247"/>
                <a:gd name="T5" fmla="*/ 115 h 189"/>
                <a:gd name="T6" fmla="*/ 20 w 247"/>
                <a:gd name="T7" fmla="*/ 97 h 189"/>
                <a:gd name="T8" fmla="*/ 19 w 247"/>
                <a:gd name="T9" fmla="*/ 48 h 189"/>
                <a:gd name="T10" fmla="*/ 41 w 247"/>
                <a:gd name="T11" fmla="*/ 10 h 189"/>
                <a:gd name="T12" fmla="*/ 247 w 247"/>
                <a:gd name="T13" fmla="*/ 0 h 189"/>
                <a:gd name="T14" fmla="*/ 209 w 247"/>
                <a:gd name="T15" fmla="*/ 28 h 189"/>
                <a:gd name="T16" fmla="*/ 196 w 247"/>
                <a:gd name="T17" fmla="*/ 104 h 189"/>
                <a:gd name="T18" fmla="*/ 112 w 247"/>
                <a:gd name="T19" fmla="*/ 149 h 189"/>
                <a:gd name="T20" fmla="*/ 37 w 247"/>
                <a:gd name="T21" fmla="*/ 189 h 189"/>
                <a:gd name="T22" fmla="*/ 0 w 247"/>
                <a:gd name="T23" fmla="*/ 17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7" h="189">
                  <a:moveTo>
                    <a:pt x="0" y="175"/>
                  </a:moveTo>
                  <a:lnTo>
                    <a:pt x="5" y="155"/>
                  </a:lnTo>
                  <a:lnTo>
                    <a:pt x="41" y="115"/>
                  </a:lnTo>
                  <a:lnTo>
                    <a:pt x="20" y="97"/>
                  </a:lnTo>
                  <a:lnTo>
                    <a:pt x="19" y="48"/>
                  </a:lnTo>
                  <a:lnTo>
                    <a:pt x="41" y="10"/>
                  </a:lnTo>
                  <a:lnTo>
                    <a:pt x="247" y="0"/>
                  </a:lnTo>
                  <a:lnTo>
                    <a:pt x="209" y="28"/>
                  </a:lnTo>
                  <a:lnTo>
                    <a:pt x="196" y="104"/>
                  </a:lnTo>
                  <a:lnTo>
                    <a:pt x="112" y="149"/>
                  </a:lnTo>
                  <a:lnTo>
                    <a:pt x="37" y="189"/>
                  </a:lnTo>
                  <a:lnTo>
                    <a:pt x="0" y="175"/>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639" name="Freeform 155"/>
            <p:cNvSpPr>
              <a:spLocks noChangeAspect="1"/>
            </p:cNvSpPr>
            <p:nvPr/>
          </p:nvSpPr>
          <p:spPr bwMode="gray">
            <a:xfrm>
              <a:off x="7207250" y="3868738"/>
              <a:ext cx="206375" cy="438150"/>
            </a:xfrm>
            <a:custGeom>
              <a:avLst/>
              <a:gdLst>
                <a:gd name="T0" fmla="*/ 0 w 275"/>
                <a:gd name="T1" fmla="*/ 84 h 529"/>
                <a:gd name="T2" fmla="*/ 19 w 275"/>
                <a:gd name="T3" fmla="*/ 43 h 529"/>
                <a:gd name="T4" fmla="*/ 93 w 275"/>
                <a:gd name="T5" fmla="*/ 0 h 529"/>
                <a:gd name="T6" fmla="*/ 126 w 275"/>
                <a:gd name="T7" fmla="*/ 41 h 529"/>
                <a:gd name="T8" fmla="*/ 116 w 275"/>
                <a:gd name="T9" fmla="*/ 112 h 529"/>
                <a:gd name="T10" fmla="*/ 204 w 275"/>
                <a:gd name="T11" fmla="*/ 80 h 529"/>
                <a:gd name="T12" fmla="*/ 242 w 275"/>
                <a:gd name="T13" fmla="*/ 112 h 529"/>
                <a:gd name="T14" fmla="*/ 275 w 275"/>
                <a:gd name="T15" fmla="*/ 182 h 529"/>
                <a:gd name="T16" fmla="*/ 263 w 275"/>
                <a:gd name="T17" fmla="*/ 226 h 529"/>
                <a:gd name="T18" fmla="*/ 196 w 275"/>
                <a:gd name="T19" fmla="*/ 223 h 529"/>
                <a:gd name="T20" fmla="*/ 172 w 275"/>
                <a:gd name="T21" fmla="*/ 244 h 529"/>
                <a:gd name="T22" fmla="*/ 185 w 275"/>
                <a:gd name="T23" fmla="*/ 318 h 529"/>
                <a:gd name="T24" fmla="*/ 95 w 275"/>
                <a:gd name="T25" fmla="*/ 254 h 529"/>
                <a:gd name="T26" fmla="*/ 57 w 275"/>
                <a:gd name="T27" fmla="*/ 368 h 529"/>
                <a:gd name="T28" fmla="*/ 100 w 275"/>
                <a:gd name="T29" fmla="*/ 472 h 529"/>
                <a:gd name="T30" fmla="*/ 161 w 275"/>
                <a:gd name="T31" fmla="*/ 510 h 529"/>
                <a:gd name="T32" fmla="*/ 129 w 275"/>
                <a:gd name="T33" fmla="*/ 529 h 529"/>
                <a:gd name="T34" fmla="*/ 121 w 275"/>
                <a:gd name="T35" fmla="*/ 499 h 529"/>
                <a:gd name="T36" fmla="*/ 95 w 275"/>
                <a:gd name="T37" fmla="*/ 499 h 529"/>
                <a:gd name="T38" fmla="*/ 26 w 275"/>
                <a:gd name="T39" fmla="*/ 440 h 529"/>
                <a:gd name="T40" fmla="*/ 38 w 275"/>
                <a:gd name="T41" fmla="*/ 373 h 529"/>
                <a:gd name="T42" fmla="*/ 73 w 275"/>
                <a:gd name="T43" fmla="*/ 310 h 529"/>
                <a:gd name="T44" fmla="*/ 24 w 275"/>
                <a:gd name="T45" fmla="*/ 208 h 529"/>
                <a:gd name="T46" fmla="*/ 40 w 275"/>
                <a:gd name="T47" fmla="*/ 162 h 529"/>
                <a:gd name="T48" fmla="*/ 0 w 275"/>
                <a:gd name="T49" fmla="*/ 84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5" h="529">
                  <a:moveTo>
                    <a:pt x="0" y="84"/>
                  </a:moveTo>
                  <a:lnTo>
                    <a:pt x="19" y="43"/>
                  </a:lnTo>
                  <a:lnTo>
                    <a:pt x="93" y="0"/>
                  </a:lnTo>
                  <a:lnTo>
                    <a:pt x="126" y="41"/>
                  </a:lnTo>
                  <a:lnTo>
                    <a:pt x="116" y="112"/>
                  </a:lnTo>
                  <a:lnTo>
                    <a:pt x="204" y="80"/>
                  </a:lnTo>
                  <a:lnTo>
                    <a:pt x="242" y="112"/>
                  </a:lnTo>
                  <a:lnTo>
                    <a:pt x="275" y="182"/>
                  </a:lnTo>
                  <a:lnTo>
                    <a:pt x="263" y="226"/>
                  </a:lnTo>
                  <a:lnTo>
                    <a:pt x="196" y="223"/>
                  </a:lnTo>
                  <a:lnTo>
                    <a:pt x="172" y="244"/>
                  </a:lnTo>
                  <a:lnTo>
                    <a:pt x="185" y="318"/>
                  </a:lnTo>
                  <a:lnTo>
                    <a:pt x="95" y="254"/>
                  </a:lnTo>
                  <a:lnTo>
                    <a:pt x="57" y="368"/>
                  </a:lnTo>
                  <a:lnTo>
                    <a:pt x="100" y="472"/>
                  </a:lnTo>
                  <a:lnTo>
                    <a:pt x="161" y="510"/>
                  </a:lnTo>
                  <a:lnTo>
                    <a:pt x="129" y="529"/>
                  </a:lnTo>
                  <a:lnTo>
                    <a:pt x="121" y="499"/>
                  </a:lnTo>
                  <a:lnTo>
                    <a:pt x="95" y="499"/>
                  </a:lnTo>
                  <a:lnTo>
                    <a:pt x="26" y="440"/>
                  </a:lnTo>
                  <a:lnTo>
                    <a:pt x="38" y="373"/>
                  </a:lnTo>
                  <a:lnTo>
                    <a:pt x="73" y="310"/>
                  </a:lnTo>
                  <a:lnTo>
                    <a:pt x="24" y="208"/>
                  </a:lnTo>
                  <a:lnTo>
                    <a:pt x="40" y="162"/>
                  </a:lnTo>
                  <a:lnTo>
                    <a:pt x="0" y="84"/>
                  </a:lnTo>
                  <a:close/>
                </a:path>
              </a:pathLst>
            </a:custGeom>
            <a:solidFill>
              <a:schemeClr val="bg2">
                <a:lumMod val="65000"/>
              </a:schemeClr>
            </a:solid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640" name="Freeform 156"/>
            <p:cNvSpPr>
              <a:spLocks noChangeAspect="1"/>
            </p:cNvSpPr>
            <p:nvPr/>
          </p:nvSpPr>
          <p:spPr bwMode="gray">
            <a:xfrm>
              <a:off x="3073400" y="4162425"/>
              <a:ext cx="25400" cy="19050"/>
            </a:xfrm>
            <a:custGeom>
              <a:avLst/>
              <a:gdLst>
                <a:gd name="T0" fmla="*/ 0 w 34"/>
                <a:gd name="T1" fmla="*/ 24 h 24"/>
                <a:gd name="T2" fmla="*/ 33 w 34"/>
                <a:gd name="T3" fmla="*/ 21 h 24"/>
                <a:gd name="T4" fmla="*/ 34 w 34"/>
                <a:gd name="T5" fmla="*/ 0 h 24"/>
                <a:gd name="T6" fmla="*/ 0 w 34"/>
                <a:gd name="T7" fmla="*/ 24 h 24"/>
              </a:gdLst>
              <a:ahLst/>
              <a:cxnLst>
                <a:cxn ang="0">
                  <a:pos x="T0" y="T1"/>
                </a:cxn>
                <a:cxn ang="0">
                  <a:pos x="T2" y="T3"/>
                </a:cxn>
                <a:cxn ang="0">
                  <a:pos x="T4" y="T5"/>
                </a:cxn>
                <a:cxn ang="0">
                  <a:pos x="T6" y="T7"/>
                </a:cxn>
              </a:cxnLst>
              <a:rect l="0" t="0" r="r" b="b"/>
              <a:pathLst>
                <a:path w="34" h="24">
                  <a:moveTo>
                    <a:pt x="0" y="24"/>
                  </a:moveTo>
                  <a:lnTo>
                    <a:pt x="33" y="21"/>
                  </a:lnTo>
                  <a:lnTo>
                    <a:pt x="34" y="0"/>
                  </a:lnTo>
                  <a:lnTo>
                    <a:pt x="0" y="24"/>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641" name="Freeform 157"/>
            <p:cNvSpPr>
              <a:spLocks noChangeAspect="1"/>
            </p:cNvSpPr>
            <p:nvPr/>
          </p:nvSpPr>
          <p:spPr bwMode="gray">
            <a:xfrm>
              <a:off x="6002338" y="3706813"/>
              <a:ext cx="134937" cy="101600"/>
            </a:xfrm>
            <a:custGeom>
              <a:avLst/>
              <a:gdLst>
                <a:gd name="T0" fmla="*/ 0 w 181"/>
                <a:gd name="T1" fmla="*/ 56 h 124"/>
                <a:gd name="T2" fmla="*/ 10 w 181"/>
                <a:gd name="T3" fmla="*/ 54 h 124"/>
                <a:gd name="T4" fmla="*/ 25 w 181"/>
                <a:gd name="T5" fmla="*/ 73 h 124"/>
                <a:gd name="T6" fmla="*/ 102 w 181"/>
                <a:gd name="T7" fmla="*/ 72 h 124"/>
                <a:gd name="T8" fmla="*/ 172 w 181"/>
                <a:gd name="T9" fmla="*/ 0 h 124"/>
                <a:gd name="T10" fmla="*/ 181 w 181"/>
                <a:gd name="T11" fmla="*/ 44 h 124"/>
                <a:gd name="T12" fmla="*/ 161 w 181"/>
                <a:gd name="T13" fmla="*/ 45 h 124"/>
                <a:gd name="T14" fmla="*/ 172 w 181"/>
                <a:gd name="T15" fmla="*/ 72 h 124"/>
                <a:gd name="T16" fmla="*/ 143 w 181"/>
                <a:gd name="T17" fmla="*/ 124 h 124"/>
                <a:gd name="T18" fmla="*/ 33 w 181"/>
                <a:gd name="T19" fmla="*/ 111 h 124"/>
                <a:gd name="T20" fmla="*/ 0 w 181"/>
                <a:gd name="T21" fmla="*/ 56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124">
                  <a:moveTo>
                    <a:pt x="0" y="56"/>
                  </a:moveTo>
                  <a:lnTo>
                    <a:pt x="10" y="54"/>
                  </a:lnTo>
                  <a:lnTo>
                    <a:pt x="25" y="73"/>
                  </a:lnTo>
                  <a:lnTo>
                    <a:pt x="102" y="72"/>
                  </a:lnTo>
                  <a:lnTo>
                    <a:pt x="172" y="0"/>
                  </a:lnTo>
                  <a:lnTo>
                    <a:pt x="181" y="44"/>
                  </a:lnTo>
                  <a:lnTo>
                    <a:pt x="161" y="45"/>
                  </a:lnTo>
                  <a:lnTo>
                    <a:pt x="172" y="72"/>
                  </a:lnTo>
                  <a:lnTo>
                    <a:pt x="143" y="124"/>
                  </a:lnTo>
                  <a:lnTo>
                    <a:pt x="33" y="111"/>
                  </a:lnTo>
                  <a:lnTo>
                    <a:pt x="0" y="56"/>
                  </a:lnTo>
                  <a:close/>
                </a:path>
              </a:pathLst>
            </a:custGeom>
            <a:solidFill>
              <a:schemeClr val="bg2">
                <a:lumMod val="65000"/>
              </a:schemeClr>
            </a:solid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642" name="Freeform 158"/>
            <p:cNvSpPr>
              <a:spLocks noChangeAspect="1"/>
            </p:cNvSpPr>
            <p:nvPr/>
          </p:nvSpPr>
          <p:spPr bwMode="gray">
            <a:xfrm>
              <a:off x="4870450" y="3360738"/>
              <a:ext cx="104775" cy="215900"/>
            </a:xfrm>
            <a:custGeom>
              <a:avLst/>
              <a:gdLst>
                <a:gd name="T0" fmla="*/ 0 w 137"/>
                <a:gd name="T1" fmla="*/ 122 h 261"/>
                <a:gd name="T2" fmla="*/ 30 w 137"/>
                <a:gd name="T3" fmla="*/ 98 h 261"/>
                <a:gd name="T4" fmla="*/ 45 w 137"/>
                <a:gd name="T5" fmla="*/ 3 h 261"/>
                <a:gd name="T6" fmla="*/ 128 w 137"/>
                <a:gd name="T7" fmla="*/ 0 h 261"/>
                <a:gd name="T8" fmla="*/ 107 w 137"/>
                <a:gd name="T9" fmla="*/ 32 h 261"/>
                <a:gd name="T10" fmla="*/ 132 w 137"/>
                <a:gd name="T11" fmla="*/ 72 h 261"/>
                <a:gd name="T12" fmla="*/ 83 w 137"/>
                <a:gd name="T13" fmla="*/ 122 h 261"/>
                <a:gd name="T14" fmla="*/ 137 w 137"/>
                <a:gd name="T15" fmla="*/ 153 h 261"/>
                <a:gd name="T16" fmla="*/ 68 w 137"/>
                <a:gd name="T17" fmla="*/ 261 h 261"/>
                <a:gd name="T18" fmla="*/ 58 w 137"/>
                <a:gd name="T19" fmla="*/ 192 h 261"/>
                <a:gd name="T20" fmla="*/ 0 w 137"/>
                <a:gd name="T21" fmla="*/ 122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261">
                  <a:moveTo>
                    <a:pt x="0" y="122"/>
                  </a:moveTo>
                  <a:lnTo>
                    <a:pt x="30" y="98"/>
                  </a:lnTo>
                  <a:lnTo>
                    <a:pt x="45" y="3"/>
                  </a:lnTo>
                  <a:lnTo>
                    <a:pt x="128" y="0"/>
                  </a:lnTo>
                  <a:lnTo>
                    <a:pt x="107" y="32"/>
                  </a:lnTo>
                  <a:lnTo>
                    <a:pt x="132" y="72"/>
                  </a:lnTo>
                  <a:lnTo>
                    <a:pt x="83" y="122"/>
                  </a:lnTo>
                  <a:lnTo>
                    <a:pt x="137" y="153"/>
                  </a:lnTo>
                  <a:lnTo>
                    <a:pt x="68" y="261"/>
                  </a:lnTo>
                  <a:lnTo>
                    <a:pt x="58" y="192"/>
                  </a:lnTo>
                  <a:lnTo>
                    <a:pt x="0" y="122"/>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643" name="Freeform 159"/>
            <p:cNvSpPr>
              <a:spLocks noChangeAspect="1"/>
            </p:cNvSpPr>
            <p:nvPr/>
          </p:nvSpPr>
          <p:spPr bwMode="gray">
            <a:xfrm>
              <a:off x="5359400" y="3197225"/>
              <a:ext cx="69850" cy="61913"/>
            </a:xfrm>
            <a:custGeom>
              <a:avLst/>
              <a:gdLst>
                <a:gd name="T0" fmla="*/ 0 w 97"/>
                <a:gd name="T1" fmla="*/ 49 h 73"/>
                <a:gd name="T2" fmla="*/ 11 w 97"/>
                <a:gd name="T3" fmla="*/ 4 h 73"/>
                <a:gd name="T4" fmla="*/ 66 w 97"/>
                <a:gd name="T5" fmla="*/ 0 h 73"/>
                <a:gd name="T6" fmla="*/ 97 w 97"/>
                <a:gd name="T7" fmla="*/ 37 h 73"/>
                <a:gd name="T8" fmla="*/ 53 w 97"/>
                <a:gd name="T9" fmla="*/ 38 h 73"/>
                <a:gd name="T10" fmla="*/ 4 w 97"/>
                <a:gd name="T11" fmla="*/ 73 h 73"/>
                <a:gd name="T12" fmla="*/ 26 w 97"/>
                <a:gd name="T13" fmla="*/ 51 h 73"/>
                <a:gd name="T14" fmla="*/ 0 w 97"/>
                <a:gd name="T15" fmla="*/ 49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 h="73">
                  <a:moveTo>
                    <a:pt x="0" y="49"/>
                  </a:moveTo>
                  <a:lnTo>
                    <a:pt x="11" y="4"/>
                  </a:lnTo>
                  <a:lnTo>
                    <a:pt x="66" y="0"/>
                  </a:lnTo>
                  <a:lnTo>
                    <a:pt x="97" y="37"/>
                  </a:lnTo>
                  <a:lnTo>
                    <a:pt x="53" y="38"/>
                  </a:lnTo>
                  <a:lnTo>
                    <a:pt x="4" y="73"/>
                  </a:lnTo>
                  <a:lnTo>
                    <a:pt x="26" y="51"/>
                  </a:lnTo>
                  <a:lnTo>
                    <a:pt x="0" y="49"/>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644" name="Freeform 160"/>
            <p:cNvSpPr>
              <a:spLocks noChangeAspect="1"/>
            </p:cNvSpPr>
            <p:nvPr/>
          </p:nvSpPr>
          <p:spPr bwMode="gray">
            <a:xfrm>
              <a:off x="5365750" y="3192463"/>
              <a:ext cx="476250" cy="201612"/>
            </a:xfrm>
            <a:custGeom>
              <a:avLst/>
              <a:gdLst>
                <a:gd name="T0" fmla="*/ 0 w 638"/>
                <a:gd name="T1" fmla="*/ 83 h 247"/>
                <a:gd name="T2" fmla="*/ 27 w 638"/>
                <a:gd name="T3" fmla="*/ 148 h 247"/>
                <a:gd name="T4" fmla="*/ 1 w 638"/>
                <a:gd name="T5" fmla="*/ 154 h 247"/>
                <a:gd name="T6" fmla="*/ 27 w 638"/>
                <a:gd name="T7" fmla="*/ 165 h 247"/>
                <a:gd name="T8" fmla="*/ 37 w 638"/>
                <a:gd name="T9" fmla="*/ 204 h 247"/>
                <a:gd name="T10" fmla="*/ 73 w 638"/>
                <a:gd name="T11" fmla="*/ 200 h 247"/>
                <a:gd name="T12" fmla="*/ 37 w 638"/>
                <a:gd name="T13" fmla="*/ 217 h 247"/>
                <a:gd name="T14" fmla="*/ 78 w 638"/>
                <a:gd name="T15" fmla="*/ 210 h 247"/>
                <a:gd name="T16" fmla="*/ 122 w 638"/>
                <a:gd name="T17" fmla="*/ 236 h 247"/>
                <a:gd name="T18" fmla="*/ 163 w 638"/>
                <a:gd name="T19" fmla="*/ 209 h 247"/>
                <a:gd name="T20" fmla="*/ 226 w 638"/>
                <a:gd name="T21" fmla="*/ 244 h 247"/>
                <a:gd name="T22" fmla="*/ 336 w 638"/>
                <a:gd name="T23" fmla="*/ 209 h 247"/>
                <a:gd name="T24" fmla="*/ 333 w 638"/>
                <a:gd name="T25" fmla="*/ 247 h 247"/>
                <a:gd name="T26" fmla="*/ 355 w 638"/>
                <a:gd name="T27" fmla="*/ 209 h 247"/>
                <a:gd name="T28" fmla="*/ 561 w 638"/>
                <a:gd name="T29" fmla="*/ 199 h 247"/>
                <a:gd name="T30" fmla="*/ 638 w 638"/>
                <a:gd name="T31" fmla="*/ 195 h 247"/>
                <a:gd name="T32" fmla="*/ 616 w 638"/>
                <a:gd name="T33" fmla="*/ 108 h 247"/>
                <a:gd name="T34" fmla="*/ 634 w 638"/>
                <a:gd name="T35" fmla="*/ 90 h 247"/>
                <a:gd name="T36" fmla="*/ 567 w 638"/>
                <a:gd name="T37" fmla="*/ 17 h 247"/>
                <a:gd name="T38" fmla="*/ 525 w 638"/>
                <a:gd name="T39" fmla="*/ 17 h 247"/>
                <a:gd name="T40" fmla="*/ 408 w 638"/>
                <a:gd name="T41" fmla="*/ 47 h 247"/>
                <a:gd name="T42" fmla="*/ 307 w 638"/>
                <a:gd name="T43" fmla="*/ 0 h 247"/>
                <a:gd name="T44" fmla="*/ 245 w 638"/>
                <a:gd name="T45" fmla="*/ 1 h 247"/>
                <a:gd name="T46" fmla="*/ 164 w 638"/>
                <a:gd name="T47" fmla="*/ 45 h 247"/>
                <a:gd name="T48" fmla="*/ 100 w 638"/>
                <a:gd name="T49" fmla="*/ 33 h 247"/>
                <a:gd name="T50" fmla="*/ 120 w 638"/>
                <a:gd name="T51" fmla="*/ 56 h 247"/>
                <a:gd name="T52" fmla="*/ 0 w 638"/>
                <a:gd name="T53" fmla="*/ 83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38" h="247">
                  <a:moveTo>
                    <a:pt x="0" y="83"/>
                  </a:moveTo>
                  <a:lnTo>
                    <a:pt x="27" y="148"/>
                  </a:lnTo>
                  <a:lnTo>
                    <a:pt x="1" y="154"/>
                  </a:lnTo>
                  <a:lnTo>
                    <a:pt x="27" y="165"/>
                  </a:lnTo>
                  <a:lnTo>
                    <a:pt x="37" y="204"/>
                  </a:lnTo>
                  <a:lnTo>
                    <a:pt x="73" y="200"/>
                  </a:lnTo>
                  <a:lnTo>
                    <a:pt x="37" y="217"/>
                  </a:lnTo>
                  <a:lnTo>
                    <a:pt x="78" y="210"/>
                  </a:lnTo>
                  <a:lnTo>
                    <a:pt x="122" y="236"/>
                  </a:lnTo>
                  <a:lnTo>
                    <a:pt x="163" y="209"/>
                  </a:lnTo>
                  <a:lnTo>
                    <a:pt x="226" y="244"/>
                  </a:lnTo>
                  <a:lnTo>
                    <a:pt x="336" y="209"/>
                  </a:lnTo>
                  <a:lnTo>
                    <a:pt x="333" y="247"/>
                  </a:lnTo>
                  <a:lnTo>
                    <a:pt x="355" y="209"/>
                  </a:lnTo>
                  <a:lnTo>
                    <a:pt x="561" y="199"/>
                  </a:lnTo>
                  <a:lnTo>
                    <a:pt x="638" y="195"/>
                  </a:lnTo>
                  <a:lnTo>
                    <a:pt x="616" y="108"/>
                  </a:lnTo>
                  <a:lnTo>
                    <a:pt x="634" y="90"/>
                  </a:lnTo>
                  <a:lnTo>
                    <a:pt x="567" y="17"/>
                  </a:lnTo>
                  <a:lnTo>
                    <a:pt x="525" y="17"/>
                  </a:lnTo>
                  <a:lnTo>
                    <a:pt x="408" y="47"/>
                  </a:lnTo>
                  <a:lnTo>
                    <a:pt x="307" y="0"/>
                  </a:lnTo>
                  <a:lnTo>
                    <a:pt x="245" y="1"/>
                  </a:lnTo>
                  <a:lnTo>
                    <a:pt x="164" y="45"/>
                  </a:lnTo>
                  <a:lnTo>
                    <a:pt x="100" y="33"/>
                  </a:lnTo>
                  <a:lnTo>
                    <a:pt x="120" y="56"/>
                  </a:lnTo>
                  <a:lnTo>
                    <a:pt x="0" y="83"/>
                  </a:lnTo>
                  <a:close/>
                </a:path>
              </a:pathLst>
            </a:custGeom>
            <a:solidFill>
              <a:schemeClr val="bg2">
                <a:lumMod val="65000"/>
              </a:schemeClr>
            </a:solid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645" name="Freeform 161"/>
            <p:cNvSpPr>
              <a:spLocks noChangeAspect="1"/>
            </p:cNvSpPr>
            <p:nvPr/>
          </p:nvSpPr>
          <p:spPr bwMode="gray">
            <a:xfrm>
              <a:off x="4421188" y="2713038"/>
              <a:ext cx="101600" cy="136525"/>
            </a:xfrm>
            <a:custGeom>
              <a:avLst/>
              <a:gdLst>
                <a:gd name="T0" fmla="*/ 0 w 141"/>
                <a:gd name="T1" fmla="*/ 137 h 165"/>
                <a:gd name="T2" fmla="*/ 18 w 141"/>
                <a:gd name="T3" fmla="*/ 152 h 165"/>
                <a:gd name="T4" fmla="*/ 4 w 141"/>
                <a:gd name="T5" fmla="*/ 165 h 165"/>
                <a:gd name="T6" fmla="*/ 131 w 141"/>
                <a:gd name="T7" fmla="*/ 140 h 165"/>
                <a:gd name="T8" fmla="*/ 141 w 141"/>
                <a:gd name="T9" fmla="*/ 53 h 165"/>
                <a:gd name="T10" fmla="*/ 123 w 141"/>
                <a:gd name="T11" fmla="*/ 33 h 165"/>
                <a:gd name="T12" fmla="*/ 87 w 141"/>
                <a:gd name="T13" fmla="*/ 43 h 165"/>
                <a:gd name="T14" fmla="*/ 73 w 141"/>
                <a:gd name="T15" fmla="*/ 31 h 165"/>
                <a:gd name="T16" fmla="*/ 89 w 141"/>
                <a:gd name="T17" fmla="*/ 10 h 165"/>
                <a:gd name="T18" fmla="*/ 73 w 141"/>
                <a:gd name="T19" fmla="*/ 0 h 165"/>
                <a:gd name="T20" fmla="*/ 57 w 141"/>
                <a:gd name="T21" fmla="*/ 42 h 165"/>
                <a:gd name="T22" fmla="*/ 4 w 141"/>
                <a:gd name="T23" fmla="*/ 53 h 165"/>
                <a:gd name="T24" fmla="*/ 21 w 141"/>
                <a:gd name="T25" fmla="*/ 64 h 165"/>
                <a:gd name="T26" fmla="*/ 11 w 141"/>
                <a:gd name="T27" fmla="*/ 86 h 165"/>
                <a:gd name="T28" fmla="*/ 45 w 141"/>
                <a:gd name="T29" fmla="*/ 92 h 165"/>
                <a:gd name="T30" fmla="*/ 13 w 141"/>
                <a:gd name="T31" fmla="*/ 124 h 165"/>
                <a:gd name="T32" fmla="*/ 51 w 141"/>
                <a:gd name="T33" fmla="*/ 117 h 165"/>
                <a:gd name="T34" fmla="*/ 0 w 141"/>
                <a:gd name="T35" fmla="*/ 137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 h="165">
                  <a:moveTo>
                    <a:pt x="0" y="137"/>
                  </a:moveTo>
                  <a:lnTo>
                    <a:pt x="18" y="152"/>
                  </a:lnTo>
                  <a:lnTo>
                    <a:pt x="4" y="165"/>
                  </a:lnTo>
                  <a:lnTo>
                    <a:pt x="131" y="140"/>
                  </a:lnTo>
                  <a:lnTo>
                    <a:pt x="141" y="53"/>
                  </a:lnTo>
                  <a:lnTo>
                    <a:pt x="123" y="33"/>
                  </a:lnTo>
                  <a:lnTo>
                    <a:pt x="87" y="43"/>
                  </a:lnTo>
                  <a:lnTo>
                    <a:pt x="73" y="31"/>
                  </a:lnTo>
                  <a:lnTo>
                    <a:pt x="89" y="10"/>
                  </a:lnTo>
                  <a:lnTo>
                    <a:pt x="73" y="0"/>
                  </a:lnTo>
                  <a:lnTo>
                    <a:pt x="57" y="42"/>
                  </a:lnTo>
                  <a:lnTo>
                    <a:pt x="4" y="53"/>
                  </a:lnTo>
                  <a:lnTo>
                    <a:pt x="21" y="64"/>
                  </a:lnTo>
                  <a:lnTo>
                    <a:pt x="11" y="86"/>
                  </a:lnTo>
                  <a:lnTo>
                    <a:pt x="45" y="92"/>
                  </a:lnTo>
                  <a:lnTo>
                    <a:pt x="13" y="124"/>
                  </a:lnTo>
                  <a:lnTo>
                    <a:pt x="51" y="117"/>
                  </a:lnTo>
                  <a:lnTo>
                    <a:pt x="0" y="137"/>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646" name="Freeform 162"/>
            <p:cNvSpPr>
              <a:spLocks noChangeAspect="1"/>
            </p:cNvSpPr>
            <p:nvPr/>
          </p:nvSpPr>
          <p:spPr bwMode="gray">
            <a:xfrm>
              <a:off x="4471988" y="2700338"/>
              <a:ext cx="69850" cy="57150"/>
            </a:xfrm>
            <a:custGeom>
              <a:avLst/>
              <a:gdLst>
                <a:gd name="T0" fmla="*/ 0 w 90"/>
                <a:gd name="T1" fmla="*/ 42 h 64"/>
                <a:gd name="T2" fmla="*/ 14 w 90"/>
                <a:gd name="T3" fmla="*/ 54 h 64"/>
                <a:gd name="T4" fmla="*/ 50 w 90"/>
                <a:gd name="T5" fmla="*/ 44 h 64"/>
                <a:gd name="T6" fmla="*/ 68 w 90"/>
                <a:gd name="T7" fmla="*/ 64 h 64"/>
                <a:gd name="T8" fmla="*/ 90 w 90"/>
                <a:gd name="T9" fmla="*/ 42 h 64"/>
                <a:gd name="T10" fmla="*/ 69 w 90"/>
                <a:gd name="T11" fmla="*/ 10 h 64"/>
                <a:gd name="T12" fmla="*/ 26 w 90"/>
                <a:gd name="T13" fmla="*/ 0 h 64"/>
                <a:gd name="T14" fmla="*/ 16 w 90"/>
                <a:gd name="T15" fmla="*/ 21 h 64"/>
                <a:gd name="T16" fmla="*/ 0 w 90"/>
                <a:gd name="T17" fmla="*/ 4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64">
                  <a:moveTo>
                    <a:pt x="0" y="42"/>
                  </a:moveTo>
                  <a:lnTo>
                    <a:pt x="14" y="54"/>
                  </a:lnTo>
                  <a:lnTo>
                    <a:pt x="50" y="44"/>
                  </a:lnTo>
                  <a:lnTo>
                    <a:pt x="68" y="64"/>
                  </a:lnTo>
                  <a:lnTo>
                    <a:pt x="90" y="42"/>
                  </a:lnTo>
                  <a:lnTo>
                    <a:pt x="69" y="10"/>
                  </a:lnTo>
                  <a:lnTo>
                    <a:pt x="26" y="0"/>
                  </a:lnTo>
                  <a:lnTo>
                    <a:pt x="16" y="21"/>
                  </a:lnTo>
                  <a:lnTo>
                    <a:pt x="0" y="42"/>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647" name="Freeform 163"/>
            <p:cNvSpPr>
              <a:spLocks noChangeAspect="1"/>
            </p:cNvSpPr>
            <p:nvPr/>
          </p:nvSpPr>
          <p:spPr bwMode="gray">
            <a:xfrm>
              <a:off x="4508500" y="2608263"/>
              <a:ext cx="15875" cy="15875"/>
            </a:xfrm>
            <a:custGeom>
              <a:avLst/>
              <a:gdLst>
                <a:gd name="T0" fmla="*/ 0 w 22"/>
                <a:gd name="T1" fmla="*/ 15 h 20"/>
                <a:gd name="T2" fmla="*/ 11 w 22"/>
                <a:gd name="T3" fmla="*/ 0 h 20"/>
                <a:gd name="T4" fmla="*/ 22 w 22"/>
                <a:gd name="T5" fmla="*/ 20 h 20"/>
                <a:gd name="T6" fmla="*/ 0 w 22"/>
                <a:gd name="T7" fmla="*/ 15 h 20"/>
              </a:gdLst>
              <a:ahLst/>
              <a:cxnLst>
                <a:cxn ang="0">
                  <a:pos x="T0" y="T1"/>
                </a:cxn>
                <a:cxn ang="0">
                  <a:pos x="T2" y="T3"/>
                </a:cxn>
                <a:cxn ang="0">
                  <a:pos x="T4" y="T5"/>
                </a:cxn>
                <a:cxn ang="0">
                  <a:pos x="T6" y="T7"/>
                </a:cxn>
              </a:cxnLst>
              <a:rect l="0" t="0" r="r" b="b"/>
              <a:pathLst>
                <a:path w="22" h="20">
                  <a:moveTo>
                    <a:pt x="0" y="15"/>
                  </a:moveTo>
                  <a:lnTo>
                    <a:pt x="11" y="0"/>
                  </a:lnTo>
                  <a:lnTo>
                    <a:pt x="22" y="20"/>
                  </a:lnTo>
                  <a:lnTo>
                    <a:pt x="0" y="15"/>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648" name="Freeform 164"/>
            <p:cNvSpPr>
              <a:spLocks noChangeAspect="1"/>
            </p:cNvSpPr>
            <p:nvPr/>
          </p:nvSpPr>
          <p:spPr bwMode="gray">
            <a:xfrm>
              <a:off x="4524375" y="2568575"/>
              <a:ext cx="201613" cy="341313"/>
            </a:xfrm>
            <a:custGeom>
              <a:avLst/>
              <a:gdLst>
                <a:gd name="T0" fmla="*/ 0 w 268"/>
                <a:gd name="T1" fmla="*/ 96 h 409"/>
                <a:gd name="T2" fmla="*/ 10 w 268"/>
                <a:gd name="T3" fmla="*/ 41 h 409"/>
                <a:gd name="T4" fmla="*/ 39 w 268"/>
                <a:gd name="T5" fmla="*/ 0 h 409"/>
                <a:gd name="T6" fmla="*/ 102 w 268"/>
                <a:gd name="T7" fmla="*/ 0 h 409"/>
                <a:gd name="T8" fmla="*/ 65 w 268"/>
                <a:gd name="T9" fmla="*/ 49 h 409"/>
                <a:gd name="T10" fmla="*/ 147 w 268"/>
                <a:gd name="T11" fmla="*/ 59 h 409"/>
                <a:gd name="T12" fmla="*/ 96 w 268"/>
                <a:gd name="T13" fmla="*/ 126 h 409"/>
                <a:gd name="T14" fmla="*/ 157 w 268"/>
                <a:gd name="T15" fmla="*/ 150 h 409"/>
                <a:gd name="T16" fmla="*/ 215 w 268"/>
                <a:gd name="T17" fmla="*/ 234 h 409"/>
                <a:gd name="T18" fmla="*/ 198 w 268"/>
                <a:gd name="T19" fmla="*/ 239 h 409"/>
                <a:gd name="T20" fmla="*/ 224 w 268"/>
                <a:gd name="T21" fmla="*/ 260 h 409"/>
                <a:gd name="T22" fmla="*/ 209 w 268"/>
                <a:gd name="T23" fmla="*/ 280 h 409"/>
                <a:gd name="T24" fmla="*/ 268 w 268"/>
                <a:gd name="T25" fmla="*/ 285 h 409"/>
                <a:gd name="T26" fmla="*/ 233 w 268"/>
                <a:gd name="T27" fmla="*/ 340 h 409"/>
                <a:gd name="T28" fmla="*/ 257 w 268"/>
                <a:gd name="T29" fmla="*/ 356 h 409"/>
                <a:gd name="T30" fmla="*/ 15 w 268"/>
                <a:gd name="T31" fmla="*/ 409 h 409"/>
                <a:gd name="T32" fmla="*/ 122 w 268"/>
                <a:gd name="T33" fmla="*/ 333 h 409"/>
                <a:gd name="T34" fmla="*/ 91 w 268"/>
                <a:gd name="T35" fmla="*/ 345 h 409"/>
                <a:gd name="T36" fmla="*/ 30 w 268"/>
                <a:gd name="T37" fmla="*/ 322 h 409"/>
                <a:gd name="T38" fmla="*/ 75 w 268"/>
                <a:gd name="T39" fmla="*/ 294 h 409"/>
                <a:gd name="T40" fmla="*/ 47 w 268"/>
                <a:gd name="T41" fmla="*/ 280 h 409"/>
                <a:gd name="T42" fmla="*/ 108 w 268"/>
                <a:gd name="T43" fmla="*/ 251 h 409"/>
                <a:gd name="T44" fmla="*/ 115 w 268"/>
                <a:gd name="T45" fmla="*/ 213 h 409"/>
                <a:gd name="T46" fmla="*/ 83 w 268"/>
                <a:gd name="T47" fmla="*/ 202 h 409"/>
                <a:gd name="T48" fmla="*/ 102 w 268"/>
                <a:gd name="T49" fmla="*/ 180 h 409"/>
                <a:gd name="T50" fmla="*/ 38 w 268"/>
                <a:gd name="T51" fmla="*/ 191 h 409"/>
                <a:gd name="T52" fmla="*/ 39 w 268"/>
                <a:gd name="T53" fmla="*/ 132 h 409"/>
                <a:gd name="T54" fmla="*/ 10 w 268"/>
                <a:gd name="T55" fmla="*/ 159 h 409"/>
                <a:gd name="T56" fmla="*/ 27 w 268"/>
                <a:gd name="T57" fmla="*/ 99 h 409"/>
                <a:gd name="T58" fmla="*/ 0 w 268"/>
                <a:gd name="T59" fmla="*/ 96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8" h="409">
                  <a:moveTo>
                    <a:pt x="0" y="96"/>
                  </a:moveTo>
                  <a:lnTo>
                    <a:pt x="10" y="41"/>
                  </a:lnTo>
                  <a:lnTo>
                    <a:pt x="39" y="0"/>
                  </a:lnTo>
                  <a:lnTo>
                    <a:pt x="102" y="0"/>
                  </a:lnTo>
                  <a:lnTo>
                    <a:pt x="65" y="49"/>
                  </a:lnTo>
                  <a:lnTo>
                    <a:pt x="147" y="59"/>
                  </a:lnTo>
                  <a:lnTo>
                    <a:pt x="96" y="126"/>
                  </a:lnTo>
                  <a:lnTo>
                    <a:pt x="157" y="150"/>
                  </a:lnTo>
                  <a:lnTo>
                    <a:pt x="215" y="234"/>
                  </a:lnTo>
                  <a:lnTo>
                    <a:pt x="198" y="239"/>
                  </a:lnTo>
                  <a:lnTo>
                    <a:pt x="224" y="260"/>
                  </a:lnTo>
                  <a:lnTo>
                    <a:pt x="209" y="280"/>
                  </a:lnTo>
                  <a:lnTo>
                    <a:pt x="268" y="285"/>
                  </a:lnTo>
                  <a:lnTo>
                    <a:pt x="233" y="340"/>
                  </a:lnTo>
                  <a:lnTo>
                    <a:pt x="257" y="356"/>
                  </a:lnTo>
                  <a:lnTo>
                    <a:pt x="15" y="409"/>
                  </a:lnTo>
                  <a:lnTo>
                    <a:pt x="122" y="333"/>
                  </a:lnTo>
                  <a:lnTo>
                    <a:pt x="91" y="345"/>
                  </a:lnTo>
                  <a:lnTo>
                    <a:pt x="30" y="322"/>
                  </a:lnTo>
                  <a:lnTo>
                    <a:pt x="75" y="294"/>
                  </a:lnTo>
                  <a:lnTo>
                    <a:pt x="47" y="280"/>
                  </a:lnTo>
                  <a:lnTo>
                    <a:pt x="108" y="251"/>
                  </a:lnTo>
                  <a:lnTo>
                    <a:pt x="115" y="213"/>
                  </a:lnTo>
                  <a:lnTo>
                    <a:pt x="83" y="202"/>
                  </a:lnTo>
                  <a:lnTo>
                    <a:pt x="102" y="180"/>
                  </a:lnTo>
                  <a:lnTo>
                    <a:pt x="38" y="191"/>
                  </a:lnTo>
                  <a:lnTo>
                    <a:pt x="39" y="132"/>
                  </a:lnTo>
                  <a:lnTo>
                    <a:pt x="10" y="159"/>
                  </a:lnTo>
                  <a:lnTo>
                    <a:pt x="27" y="99"/>
                  </a:lnTo>
                  <a:lnTo>
                    <a:pt x="0" y="96"/>
                  </a:lnTo>
                  <a:close/>
                </a:path>
              </a:pathLst>
            </a:custGeom>
            <a:solidFill>
              <a:schemeClr val="bg2">
                <a:lumMod val="65000"/>
              </a:schemeClr>
            </a:solid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649" name="Freeform 165"/>
            <p:cNvSpPr>
              <a:spLocks noChangeAspect="1"/>
            </p:cNvSpPr>
            <p:nvPr/>
          </p:nvSpPr>
          <p:spPr bwMode="gray">
            <a:xfrm>
              <a:off x="665163" y="2601913"/>
              <a:ext cx="69850" cy="46037"/>
            </a:xfrm>
            <a:custGeom>
              <a:avLst/>
              <a:gdLst>
                <a:gd name="T0" fmla="*/ 0 w 92"/>
                <a:gd name="T1" fmla="*/ 21 h 53"/>
                <a:gd name="T2" fmla="*/ 26 w 92"/>
                <a:gd name="T3" fmla="*/ 53 h 53"/>
                <a:gd name="T4" fmla="*/ 92 w 92"/>
                <a:gd name="T5" fmla="*/ 9 h 53"/>
                <a:gd name="T6" fmla="*/ 31 w 92"/>
                <a:gd name="T7" fmla="*/ 0 h 53"/>
                <a:gd name="T8" fmla="*/ 38 w 92"/>
                <a:gd name="T9" fmla="*/ 20 h 53"/>
                <a:gd name="T10" fmla="*/ 0 w 92"/>
                <a:gd name="T11" fmla="*/ 21 h 53"/>
              </a:gdLst>
              <a:ahLst/>
              <a:cxnLst>
                <a:cxn ang="0">
                  <a:pos x="T0" y="T1"/>
                </a:cxn>
                <a:cxn ang="0">
                  <a:pos x="T2" y="T3"/>
                </a:cxn>
                <a:cxn ang="0">
                  <a:pos x="T4" y="T5"/>
                </a:cxn>
                <a:cxn ang="0">
                  <a:pos x="T6" y="T7"/>
                </a:cxn>
                <a:cxn ang="0">
                  <a:pos x="T8" y="T9"/>
                </a:cxn>
                <a:cxn ang="0">
                  <a:pos x="T10" y="T11"/>
                </a:cxn>
              </a:cxnLst>
              <a:rect l="0" t="0" r="r" b="b"/>
              <a:pathLst>
                <a:path w="92" h="53">
                  <a:moveTo>
                    <a:pt x="0" y="21"/>
                  </a:moveTo>
                  <a:lnTo>
                    <a:pt x="26" y="53"/>
                  </a:lnTo>
                  <a:lnTo>
                    <a:pt x="92" y="9"/>
                  </a:lnTo>
                  <a:lnTo>
                    <a:pt x="31" y="0"/>
                  </a:lnTo>
                  <a:lnTo>
                    <a:pt x="38" y="20"/>
                  </a:lnTo>
                  <a:lnTo>
                    <a:pt x="0" y="21"/>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650" name="Freeform 166"/>
            <p:cNvSpPr>
              <a:spLocks noChangeAspect="1"/>
            </p:cNvSpPr>
            <p:nvPr/>
          </p:nvSpPr>
          <p:spPr bwMode="gray">
            <a:xfrm>
              <a:off x="1101725" y="2520950"/>
              <a:ext cx="206375" cy="203200"/>
            </a:xfrm>
            <a:custGeom>
              <a:avLst/>
              <a:gdLst>
                <a:gd name="T0" fmla="*/ 0 w 277"/>
                <a:gd name="T1" fmla="*/ 24 h 248"/>
                <a:gd name="T2" fmla="*/ 11 w 277"/>
                <a:gd name="T3" fmla="*/ 61 h 248"/>
                <a:gd name="T4" fmla="*/ 50 w 277"/>
                <a:gd name="T5" fmla="*/ 76 h 248"/>
                <a:gd name="T6" fmla="*/ 67 w 277"/>
                <a:gd name="T7" fmla="*/ 64 h 248"/>
                <a:gd name="T8" fmla="*/ 34 w 277"/>
                <a:gd name="T9" fmla="*/ 45 h 248"/>
                <a:gd name="T10" fmla="*/ 67 w 277"/>
                <a:gd name="T11" fmla="*/ 45 h 248"/>
                <a:gd name="T12" fmla="*/ 95 w 277"/>
                <a:gd name="T13" fmla="*/ 77 h 248"/>
                <a:gd name="T14" fmla="*/ 86 w 277"/>
                <a:gd name="T15" fmla="*/ 21 h 248"/>
                <a:gd name="T16" fmla="*/ 110 w 277"/>
                <a:gd name="T17" fmla="*/ 70 h 248"/>
                <a:gd name="T18" fmla="*/ 168 w 277"/>
                <a:gd name="T19" fmla="*/ 98 h 248"/>
                <a:gd name="T20" fmla="*/ 157 w 277"/>
                <a:gd name="T21" fmla="*/ 132 h 248"/>
                <a:gd name="T22" fmla="*/ 223 w 277"/>
                <a:gd name="T23" fmla="*/ 175 h 248"/>
                <a:gd name="T24" fmla="*/ 205 w 277"/>
                <a:gd name="T25" fmla="*/ 212 h 248"/>
                <a:gd name="T26" fmla="*/ 241 w 277"/>
                <a:gd name="T27" fmla="*/ 182 h 248"/>
                <a:gd name="T28" fmla="*/ 248 w 277"/>
                <a:gd name="T29" fmla="*/ 248 h 248"/>
                <a:gd name="T30" fmla="*/ 274 w 277"/>
                <a:gd name="T31" fmla="*/ 237 h 248"/>
                <a:gd name="T32" fmla="*/ 277 w 277"/>
                <a:gd name="T33" fmla="*/ 187 h 248"/>
                <a:gd name="T34" fmla="*/ 211 w 277"/>
                <a:gd name="T35" fmla="*/ 160 h 248"/>
                <a:gd name="T36" fmla="*/ 88 w 277"/>
                <a:gd name="T37" fmla="*/ 0 h 248"/>
                <a:gd name="T38" fmla="*/ 18 w 277"/>
                <a:gd name="T39" fmla="*/ 45 h 248"/>
                <a:gd name="T40" fmla="*/ 0 w 277"/>
                <a:gd name="T41" fmla="*/ 24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7" h="248">
                  <a:moveTo>
                    <a:pt x="0" y="24"/>
                  </a:moveTo>
                  <a:lnTo>
                    <a:pt x="11" y="61"/>
                  </a:lnTo>
                  <a:lnTo>
                    <a:pt x="50" y="76"/>
                  </a:lnTo>
                  <a:lnTo>
                    <a:pt x="67" y="64"/>
                  </a:lnTo>
                  <a:lnTo>
                    <a:pt x="34" y="45"/>
                  </a:lnTo>
                  <a:lnTo>
                    <a:pt x="67" y="45"/>
                  </a:lnTo>
                  <a:lnTo>
                    <a:pt x="95" y="77"/>
                  </a:lnTo>
                  <a:lnTo>
                    <a:pt x="86" y="21"/>
                  </a:lnTo>
                  <a:lnTo>
                    <a:pt x="110" y="70"/>
                  </a:lnTo>
                  <a:lnTo>
                    <a:pt x="168" y="98"/>
                  </a:lnTo>
                  <a:lnTo>
                    <a:pt x="157" y="132"/>
                  </a:lnTo>
                  <a:lnTo>
                    <a:pt x="223" y="175"/>
                  </a:lnTo>
                  <a:lnTo>
                    <a:pt x="205" y="212"/>
                  </a:lnTo>
                  <a:lnTo>
                    <a:pt x="241" y="182"/>
                  </a:lnTo>
                  <a:lnTo>
                    <a:pt x="248" y="248"/>
                  </a:lnTo>
                  <a:lnTo>
                    <a:pt x="274" y="237"/>
                  </a:lnTo>
                  <a:lnTo>
                    <a:pt x="277" y="187"/>
                  </a:lnTo>
                  <a:lnTo>
                    <a:pt x="211" y="160"/>
                  </a:lnTo>
                  <a:lnTo>
                    <a:pt x="88" y="0"/>
                  </a:lnTo>
                  <a:lnTo>
                    <a:pt x="18" y="45"/>
                  </a:lnTo>
                  <a:lnTo>
                    <a:pt x="0" y="24"/>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651" name="Freeform 167"/>
            <p:cNvSpPr>
              <a:spLocks noChangeAspect="1"/>
            </p:cNvSpPr>
            <p:nvPr/>
          </p:nvSpPr>
          <p:spPr bwMode="gray">
            <a:xfrm>
              <a:off x="1147763" y="2586038"/>
              <a:ext cx="33337" cy="33337"/>
            </a:xfrm>
            <a:custGeom>
              <a:avLst/>
              <a:gdLst>
                <a:gd name="T0" fmla="*/ 0 w 47"/>
                <a:gd name="T1" fmla="*/ 0 h 41"/>
                <a:gd name="T2" fmla="*/ 14 w 47"/>
                <a:gd name="T3" fmla="*/ 41 h 41"/>
                <a:gd name="T4" fmla="*/ 17 w 47"/>
                <a:gd name="T5" fmla="*/ 21 h 41"/>
                <a:gd name="T6" fmla="*/ 47 w 47"/>
                <a:gd name="T7" fmla="*/ 38 h 41"/>
                <a:gd name="T8" fmla="*/ 19 w 47"/>
                <a:gd name="T9" fmla="*/ 21 h 41"/>
                <a:gd name="T10" fmla="*/ 45 w 47"/>
                <a:gd name="T11" fmla="*/ 8 h 41"/>
                <a:gd name="T12" fmla="*/ 0 w 47"/>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7" h="41">
                  <a:moveTo>
                    <a:pt x="0" y="0"/>
                  </a:moveTo>
                  <a:lnTo>
                    <a:pt x="14" y="41"/>
                  </a:lnTo>
                  <a:lnTo>
                    <a:pt x="17" y="21"/>
                  </a:lnTo>
                  <a:lnTo>
                    <a:pt x="47" y="38"/>
                  </a:lnTo>
                  <a:lnTo>
                    <a:pt x="19" y="21"/>
                  </a:lnTo>
                  <a:lnTo>
                    <a:pt x="45" y="8"/>
                  </a:lnTo>
                  <a:lnTo>
                    <a:pt x="0" y="0"/>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652" name="Freeform 168"/>
            <p:cNvSpPr>
              <a:spLocks noChangeAspect="1"/>
            </p:cNvSpPr>
            <p:nvPr/>
          </p:nvSpPr>
          <p:spPr bwMode="gray">
            <a:xfrm>
              <a:off x="1165225" y="2616200"/>
              <a:ext cx="19050" cy="50800"/>
            </a:xfrm>
            <a:custGeom>
              <a:avLst/>
              <a:gdLst>
                <a:gd name="T0" fmla="*/ 0 w 27"/>
                <a:gd name="T1" fmla="*/ 0 h 61"/>
                <a:gd name="T2" fmla="*/ 25 w 27"/>
                <a:gd name="T3" fmla="*/ 12 h 61"/>
                <a:gd name="T4" fmla="*/ 27 w 27"/>
                <a:gd name="T5" fmla="*/ 61 h 61"/>
                <a:gd name="T6" fmla="*/ 0 w 27"/>
                <a:gd name="T7" fmla="*/ 0 h 61"/>
              </a:gdLst>
              <a:ahLst/>
              <a:cxnLst>
                <a:cxn ang="0">
                  <a:pos x="T0" y="T1"/>
                </a:cxn>
                <a:cxn ang="0">
                  <a:pos x="T2" y="T3"/>
                </a:cxn>
                <a:cxn ang="0">
                  <a:pos x="T4" y="T5"/>
                </a:cxn>
                <a:cxn ang="0">
                  <a:pos x="T6" y="T7"/>
                </a:cxn>
              </a:cxnLst>
              <a:rect l="0" t="0" r="r" b="b"/>
              <a:pathLst>
                <a:path w="27" h="61">
                  <a:moveTo>
                    <a:pt x="0" y="0"/>
                  </a:moveTo>
                  <a:lnTo>
                    <a:pt x="25" y="12"/>
                  </a:lnTo>
                  <a:lnTo>
                    <a:pt x="27" y="61"/>
                  </a:lnTo>
                  <a:lnTo>
                    <a:pt x="0" y="0"/>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653" name="Freeform 169"/>
            <p:cNvSpPr>
              <a:spLocks noChangeAspect="1"/>
            </p:cNvSpPr>
            <p:nvPr/>
          </p:nvSpPr>
          <p:spPr bwMode="gray">
            <a:xfrm>
              <a:off x="1184275" y="2590800"/>
              <a:ext cx="28575" cy="28575"/>
            </a:xfrm>
            <a:custGeom>
              <a:avLst/>
              <a:gdLst>
                <a:gd name="T0" fmla="*/ 0 w 34"/>
                <a:gd name="T1" fmla="*/ 0 h 37"/>
                <a:gd name="T2" fmla="*/ 7 w 34"/>
                <a:gd name="T3" fmla="*/ 37 h 37"/>
                <a:gd name="T4" fmla="*/ 29 w 34"/>
                <a:gd name="T5" fmla="*/ 37 h 37"/>
                <a:gd name="T6" fmla="*/ 18 w 34"/>
                <a:gd name="T7" fmla="*/ 4 h 37"/>
                <a:gd name="T8" fmla="*/ 34 w 34"/>
                <a:gd name="T9" fmla="*/ 27 h 37"/>
                <a:gd name="T10" fmla="*/ 21 w 34"/>
                <a:gd name="T11" fmla="*/ 0 h 37"/>
                <a:gd name="T12" fmla="*/ 0 w 34"/>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34" h="37">
                  <a:moveTo>
                    <a:pt x="0" y="0"/>
                  </a:moveTo>
                  <a:lnTo>
                    <a:pt x="7" y="37"/>
                  </a:lnTo>
                  <a:lnTo>
                    <a:pt x="29" y="37"/>
                  </a:lnTo>
                  <a:lnTo>
                    <a:pt x="18" y="4"/>
                  </a:lnTo>
                  <a:lnTo>
                    <a:pt x="34" y="27"/>
                  </a:lnTo>
                  <a:lnTo>
                    <a:pt x="21" y="0"/>
                  </a:lnTo>
                  <a:lnTo>
                    <a:pt x="0" y="0"/>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654" name="Freeform 170"/>
            <p:cNvSpPr>
              <a:spLocks noChangeAspect="1"/>
            </p:cNvSpPr>
            <p:nvPr/>
          </p:nvSpPr>
          <p:spPr bwMode="gray">
            <a:xfrm>
              <a:off x="1209675" y="2633663"/>
              <a:ext cx="20638" cy="25400"/>
            </a:xfrm>
            <a:custGeom>
              <a:avLst/>
              <a:gdLst>
                <a:gd name="T0" fmla="*/ 0 w 30"/>
                <a:gd name="T1" fmla="*/ 0 h 27"/>
                <a:gd name="T2" fmla="*/ 29 w 30"/>
                <a:gd name="T3" fmla="*/ 27 h 27"/>
                <a:gd name="T4" fmla="*/ 30 w 30"/>
                <a:gd name="T5" fmla="*/ 3 h 27"/>
                <a:gd name="T6" fmla="*/ 0 w 30"/>
                <a:gd name="T7" fmla="*/ 0 h 27"/>
              </a:gdLst>
              <a:ahLst/>
              <a:cxnLst>
                <a:cxn ang="0">
                  <a:pos x="T0" y="T1"/>
                </a:cxn>
                <a:cxn ang="0">
                  <a:pos x="T2" y="T3"/>
                </a:cxn>
                <a:cxn ang="0">
                  <a:pos x="T4" y="T5"/>
                </a:cxn>
                <a:cxn ang="0">
                  <a:pos x="T6" y="T7"/>
                </a:cxn>
              </a:cxnLst>
              <a:rect l="0" t="0" r="r" b="b"/>
              <a:pathLst>
                <a:path w="30" h="27">
                  <a:moveTo>
                    <a:pt x="0" y="0"/>
                  </a:moveTo>
                  <a:lnTo>
                    <a:pt x="29" y="27"/>
                  </a:lnTo>
                  <a:lnTo>
                    <a:pt x="30" y="3"/>
                  </a:lnTo>
                  <a:lnTo>
                    <a:pt x="0" y="0"/>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655" name="Freeform 171"/>
            <p:cNvSpPr>
              <a:spLocks noChangeAspect="1"/>
            </p:cNvSpPr>
            <p:nvPr/>
          </p:nvSpPr>
          <p:spPr bwMode="gray">
            <a:xfrm>
              <a:off x="1216025" y="2667000"/>
              <a:ext cx="31750" cy="49213"/>
            </a:xfrm>
            <a:custGeom>
              <a:avLst/>
              <a:gdLst>
                <a:gd name="T0" fmla="*/ 0 w 47"/>
                <a:gd name="T1" fmla="*/ 0 h 64"/>
                <a:gd name="T2" fmla="*/ 37 w 47"/>
                <a:gd name="T3" fmla="*/ 23 h 64"/>
                <a:gd name="T4" fmla="*/ 47 w 47"/>
                <a:gd name="T5" fmla="*/ 64 h 64"/>
                <a:gd name="T6" fmla="*/ 0 w 47"/>
                <a:gd name="T7" fmla="*/ 0 h 64"/>
              </a:gdLst>
              <a:ahLst/>
              <a:cxnLst>
                <a:cxn ang="0">
                  <a:pos x="T0" y="T1"/>
                </a:cxn>
                <a:cxn ang="0">
                  <a:pos x="T2" y="T3"/>
                </a:cxn>
                <a:cxn ang="0">
                  <a:pos x="T4" y="T5"/>
                </a:cxn>
                <a:cxn ang="0">
                  <a:pos x="T6" y="T7"/>
                </a:cxn>
              </a:cxnLst>
              <a:rect l="0" t="0" r="r" b="b"/>
              <a:pathLst>
                <a:path w="47" h="64">
                  <a:moveTo>
                    <a:pt x="0" y="0"/>
                  </a:moveTo>
                  <a:lnTo>
                    <a:pt x="37" y="23"/>
                  </a:lnTo>
                  <a:lnTo>
                    <a:pt x="47" y="64"/>
                  </a:lnTo>
                  <a:lnTo>
                    <a:pt x="0" y="0"/>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656" name="Freeform 172"/>
            <p:cNvSpPr>
              <a:spLocks noChangeAspect="1"/>
            </p:cNvSpPr>
            <p:nvPr/>
          </p:nvSpPr>
          <p:spPr bwMode="gray">
            <a:xfrm>
              <a:off x="1270000" y="2679700"/>
              <a:ext cx="19050" cy="30163"/>
            </a:xfrm>
            <a:custGeom>
              <a:avLst/>
              <a:gdLst>
                <a:gd name="T0" fmla="*/ 0 w 25"/>
                <a:gd name="T1" fmla="*/ 22 h 38"/>
                <a:gd name="T2" fmla="*/ 13 w 25"/>
                <a:gd name="T3" fmla="*/ 0 h 38"/>
                <a:gd name="T4" fmla="*/ 25 w 25"/>
                <a:gd name="T5" fmla="*/ 38 h 38"/>
                <a:gd name="T6" fmla="*/ 0 w 25"/>
                <a:gd name="T7" fmla="*/ 22 h 38"/>
              </a:gdLst>
              <a:ahLst/>
              <a:cxnLst>
                <a:cxn ang="0">
                  <a:pos x="T0" y="T1"/>
                </a:cxn>
                <a:cxn ang="0">
                  <a:pos x="T2" y="T3"/>
                </a:cxn>
                <a:cxn ang="0">
                  <a:pos x="T4" y="T5"/>
                </a:cxn>
                <a:cxn ang="0">
                  <a:pos x="T6" y="T7"/>
                </a:cxn>
              </a:cxnLst>
              <a:rect l="0" t="0" r="r" b="b"/>
              <a:pathLst>
                <a:path w="25" h="38">
                  <a:moveTo>
                    <a:pt x="0" y="22"/>
                  </a:moveTo>
                  <a:lnTo>
                    <a:pt x="13" y="0"/>
                  </a:lnTo>
                  <a:lnTo>
                    <a:pt x="25" y="38"/>
                  </a:lnTo>
                  <a:lnTo>
                    <a:pt x="0" y="22"/>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657" name="Freeform 173"/>
            <p:cNvSpPr>
              <a:spLocks noChangeAspect="1"/>
            </p:cNvSpPr>
            <p:nvPr/>
          </p:nvSpPr>
          <p:spPr bwMode="gray">
            <a:xfrm>
              <a:off x="1449388" y="2932113"/>
              <a:ext cx="1493837" cy="801687"/>
            </a:xfrm>
            <a:custGeom>
              <a:avLst/>
              <a:gdLst>
                <a:gd name="T0" fmla="*/ 23 w 2001"/>
                <a:gd name="T1" fmla="*/ 134 h 971"/>
                <a:gd name="T2" fmla="*/ 28 w 2001"/>
                <a:gd name="T3" fmla="*/ 146 h 971"/>
                <a:gd name="T4" fmla="*/ 61 w 2001"/>
                <a:gd name="T5" fmla="*/ 480 h 971"/>
                <a:gd name="T6" fmla="*/ 80 w 2001"/>
                <a:gd name="T7" fmla="*/ 515 h 971"/>
                <a:gd name="T8" fmla="*/ 211 w 2001"/>
                <a:gd name="T9" fmla="*/ 640 h 971"/>
                <a:gd name="T10" fmla="*/ 343 w 2001"/>
                <a:gd name="T11" fmla="*/ 691 h 971"/>
                <a:gd name="T12" fmla="*/ 633 w 2001"/>
                <a:gd name="T13" fmla="*/ 723 h 971"/>
                <a:gd name="T14" fmla="*/ 801 w 2001"/>
                <a:gd name="T15" fmla="*/ 799 h 971"/>
                <a:gd name="T16" fmla="*/ 957 w 2001"/>
                <a:gd name="T17" fmla="*/ 947 h 971"/>
                <a:gd name="T18" fmla="*/ 1021 w 2001"/>
                <a:gd name="T19" fmla="*/ 833 h 971"/>
                <a:gd name="T20" fmla="*/ 1132 w 2001"/>
                <a:gd name="T21" fmla="*/ 799 h 971"/>
                <a:gd name="T22" fmla="*/ 1224 w 2001"/>
                <a:gd name="T23" fmla="*/ 785 h 971"/>
                <a:gd name="T24" fmla="*/ 1264 w 2001"/>
                <a:gd name="T25" fmla="*/ 778 h 971"/>
                <a:gd name="T26" fmla="*/ 1274 w 2001"/>
                <a:gd name="T27" fmla="*/ 782 h 971"/>
                <a:gd name="T28" fmla="*/ 1453 w 2001"/>
                <a:gd name="T29" fmla="*/ 825 h 971"/>
                <a:gd name="T30" fmla="*/ 1504 w 2001"/>
                <a:gd name="T31" fmla="*/ 971 h 971"/>
                <a:gd name="T32" fmla="*/ 1543 w 2001"/>
                <a:gd name="T33" fmla="*/ 905 h 971"/>
                <a:gd name="T34" fmla="*/ 1525 w 2001"/>
                <a:gd name="T35" fmla="*/ 696 h 971"/>
                <a:gd name="T36" fmla="*/ 1665 w 2001"/>
                <a:gd name="T37" fmla="*/ 564 h 971"/>
                <a:gd name="T38" fmla="*/ 1673 w 2001"/>
                <a:gd name="T39" fmla="*/ 519 h 971"/>
                <a:gd name="T40" fmla="*/ 1643 w 2001"/>
                <a:gd name="T41" fmla="*/ 458 h 971"/>
                <a:gd name="T42" fmla="*/ 1667 w 2001"/>
                <a:gd name="T43" fmla="*/ 433 h 971"/>
                <a:gd name="T44" fmla="*/ 1697 w 2001"/>
                <a:gd name="T45" fmla="*/ 515 h 971"/>
                <a:gd name="T46" fmla="*/ 1707 w 2001"/>
                <a:gd name="T47" fmla="*/ 415 h 971"/>
                <a:gd name="T48" fmla="*/ 1762 w 2001"/>
                <a:gd name="T49" fmla="*/ 365 h 971"/>
                <a:gd name="T50" fmla="*/ 1866 w 2001"/>
                <a:gd name="T51" fmla="*/ 310 h 971"/>
                <a:gd name="T52" fmla="*/ 1997 w 2001"/>
                <a:gd name="T53" fmla="*/ 208 h 971"/>
                <a:gd name="T54" fmla="*/ 1975 w 2001"/>
                <a:gd name="T55" fmla="*/ 163 h 971"/>
                <a:gd name="T56" fmla="*/ 1917 w 2001"/>
                <a:gd name="T57" fmla="*/ 90 h 971"/>
                <a:gd name="T58" fmla="*/ 1697 w 2001"/>
                <a:gd name="T59" fmla="*/ 214 h 971"/>
                <a:gd name="T60" fmla="*/ 1584 w 2001"/>
                <a:gd name="T61" fmla="*/ 271 h 971"/>
                <a:gd name="T62" fmla="*/ 1487 w 2001"/>
                <a:gd name="T63" fmla="*/ 339 h 971"/>
                <a:gd name="T64" fmla="*/ 1442 w 2001"/>
                <a:gd name="T65" fmla="*/ 321 h 971"/>
                <a:gd name="T66" fmla="*/ 1460 w 2001"/>
                <a:gd name="T67" fmla="*/ 293 h 971"/>
                <a:gd name="T68" fmla="*/ 1450 w 2001"/>
                <a:gd name="T69" fmla="*/ 234 h 971"/>
                <a:gd name="T70" fmla="*/ 1427 w 2001"/>
                <a:gd name="T71" fmla="*/ 182 h 971"/>
                <a:gd name="T72" fmla="*/ 1333 w 2001"/>
                <a:gd name="T73" fmla="*/ 208 h 971"/>
                <a:gd name="T74" fmla="*/ 1286 w 2001"/>
                <a:gd name="T75" fmla="*/ 327 h 971"/>
                <a:gd name="T76" fmla="*/ 1301 w 2001"/>
                <a:gd name="T77" fmla="*/ 185 h 971"/>
                <a:gd name="T78" fmla="*/ 1321 w 2001"/>
                <a:gd name="T79" fmla="*/ 153 h 971"/>
                <a:gd name="T80" fmla="*/ 1395 w 2001"/>
                <a:gd name="T81" fmla="*/ 129 h 971"/>
                <a:gd name="T82" fmla="*/ 1256 w 2001"/>
                <a:gd name="T83" fmla="*/ 116 h 971"/>
                <a:gd name="T84" fmla="*/ 1195 w 2001"/>
                <a:gd name="T85" fmla="*/ 125 h 971"/>
                <a:gd name="T86" fmla="*/ 1208 w 2001"/>
                <a:gd name="T87" fmla="*/ 65 h 971"/>
                <a:gd name="T88" fmla="*/ 1023 w 2001"/>
                <a:gd name="T89" fmla="*/ 0 h 971"/>
                <a:gd name="T90" fmla="*/ 66 w 2001"/>
                <a:gd name="T91" fmla="*/ 21 h 971"/>
                <a:gd name="T92" fmla="*/ 61 w 2001"/>
                <a:gd name="T93" fmla="*/ 90 h 971"/>
                <a:gd name="T94" fmla="*/ 0 w 2001"/>
                <a:gd name="T95" fmla="*/ 55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01" h="971">
                  <a:moveTo>
                    <a:pt x="0" y="55"/>
                  </a:moveTo>
                  <a:lnTo>
                    <a:pt x="23" y="134"/>
                  </a:lnTo>
                  <a:lnTo>
                    <a:pt x="51" y="142"/>
                  </a:lnTo>
                  <a:lnTo>
                    <a:pt x="28" y="146"/>
                  </a:lnTo>
                  <a:lnTo>
                    <a:pt x="11" y="387"/>
                  </a:lnTo>
                  <a:lnTo>
                    <a:pt x="61" y="480"/>
                  </a:lnTo>
                  <a:lnTo>
                    <a:pt x="94" y="480"/>
                  </a:lnTo>
                  <a:lnTo>
                    <a:pt x="80" y="515"/>
                  </a:lnTo>
                  <a:lnTo>
                    <a:pt x="145" y="617"/>
                  </a:lnTo>
                  <a:lnTo>
                    <a:pt x="211" y="640"/>
                  </a:lnTo>
                  <a:lnTo>
                    <a:pt x="264" y="697"/>
                  </a:lnTo>
                  <a:lnTo>
                    <a:pt x="343" y="691"/>
                  </a:lnTo>
                  <a:lnTo>
                    <a:pt x="475" y="745"/>
                  </a:lnTo>
                  <a:lnTo>
                    <a:pt x="633" y="723"/>
                  </a:lnTo>
                  <a:lnTo>
                    <a:pt x="729" y="827"/>
                  </a:lnTo>
                  <a:lnTo>
                    <a:pt x="801" y="799"/>
                  </a:lnTo>
                  <a:lnTo>
                    <a:pt x="889" y="924"/>
                  </a:lnTo>
                  <a:lnTo>
                    <a:pt x="957" y="947"/>
                  </a:lnTo>
                  <a:lnTo>
                    <a:pt x="950" y="877"/>
                  </a:lnTo>
                  <a:lnTo>
                    <a:pt x="1021" y="833"/>
                  </a:lnTo>
                  <a:lnTo>
                    <a:pt x="1028" y="801"/>
                  </a:lnTo>
                  <a:lnTo>
                    <a:pt x="1132" y="799"/>
                  </a:lnTo>
                  <a:lnTo>
                    <a:pt x="1223" y="827"/>
                  </a:lnTo>
                  <a:lnTo>
                    <a:pt x="1224" y="785"/>
                  </a:lnTo>
                  <a:lnTo>
                    <a:pt x="1188" y="779"/>
                  </a:lnTo>
                  <a:lnTo>
                    <a:pt x="1264" y="778"/>
                  </a:lnTo>
                  <a:lnTo>
                    <a:pt x="1268" y="758"/>
                  </a:lnTo>
                  <a:lnTo>
                    <a:pt x="1274" y="782"/>
                  </a:lnTo>
                  <a:lnTo>
                    <a:pt x="1416" y="790"/>
                  </a:lnTo>
                  <a:lnTo>
                    <a:pt x="1453" y="825"/>
                  </a:lnTo>
                  <a:lnTo>
                    <a:pt x="1459" y="888"/>
                  </a:lnTo>
                  <a:lnTo>
                    <a:pt x="1504" y="971"/>
                  </a:lnTo>
                  <a:lnTo>
                    <a:pt x="1531" y="968"/>
                  </a:lnTo>
                  <a:lnTo>
                    <a:pt x="1543" y="905"/>
                  </a:lnTo>
                  <a:lnTo>
                    <a:pt x="1495" y="758"/>
                  </a:lnTo>
                  <a:lnTo>
                    <a:pt x="1525" y="696"/>
                  </a:lnTo>
                  <a:lnTo>
                    <a:pt x="1700" y="576"/>
                  </a:lnTo>
                  <a:lnTo>
                    <a:pt x="1665" y="564"/>
                  </a:lnTo>
                  <a:lnTo>
                    <a:pt x="1697" y="559"/>
                  </a:lnTo>
                  <a:lnTo>
                    <a:pt x="1673" y="519"/>
                  </a:lnTo>
                  <a:lnTo>
                    <a:pt x="1679" y="485"/>
                  </a:lnTo>
                  <a:lnTo>
                    <a:pt x="1643" y="458"/>
                  </a:lnTo>
                  <a:lnTo>
                    <a:pt x="1679" y="476"/>
                  </a:lnTo>
                  <a:lnTo>
                    <a:pt x="1667" y="433"/>
                  </a:lnTo>
                  <a:lnTo>
                    <a:pt x="1694" y="421"/>
                  </a:lnTo>
                  <a:lnTo>
                    <a:pt x="1697" y="515"/>
                  </a:lnTo>
                  <a:lnTo>
                    <a:pt x="1724" y="459"/>
                  </a:lnTo>
                  <a:lnTo>
                    <a:pt x="1707" y="415"/>
                  </a:lnTo>
                  <a:lnTo>
                    <a:pt x="1725" y="441"/>
                  </a:lnTo>
                  <a:lnTo>
                    <a:pt x="1762" y="365"/>
                  </a:lnTo>
                  <a:lnTo>
                    <a:pt x="1902" y="330"/>
                  </a:lnTo>
                  <a:lnTo>
                    <a:pt x="1866" y="310"/>
                  </a:lnTo>
                  <a:lnTo>
                    <a:pt x="1892" y="251"/>
                  </a:lnTo>
                  <a:lnTo>
                    <a:pt x="1997" y="208"/>
                  </a:lnTo>
                  <a:lnTo>
                    <a:pt x="2001" y="184"/>
                  </a:lnTo>
                  <a:lnTo>
                    <a:pt x="1975" y="163"/>
                  </a:lnTo>
                  <a:lnTo>
                    <a:pt x="1975" y="108"/>
                  </a:lnTo>
                  <a:lnTo>
                    <a:pt x="1917" y="90"/>
                  </a:lnTo>
                  <a:lnTo>
                    <a:pt x="1875" y="180"/>
                  </a:lnTo>
                  <a:lnTo>
                    <a:pt x="1697" y="214"/>
                  </a:lnTo>
                  <a:lnTo>
                    <a:pt x="1685" y="255"/>
                  </a:lnTo>
                  <a:lnTo>
                    <a:pt x="1584" y="271"/>
                  </a:lnTo>
                  <a:lnTo>
                    <a:pt x="1590" y="284"/>
                  </a:lnTo>
                  <a:lnTo>
                    <a:pt x="1487" y="339"/>
                  </a:lnTo>
                  <a:lnTo>
                    <a:pt x="1444" y="338"/>
                  </a:lnTo>
                  <a:lnTo>
                    <a:pt x="1442" y="321"/>
                  </a:lnTo>
                  <a:lnTo>
                    <a:pt x="1450" y="304"/>
                  </a:lnTo>
                  <a:lnTo>
                    <a:pt x="1460" y="293"/>
                  </a:lnTo>
                  <a:lnTo>
                    <a:pt x="1465" y="275"/>
                  </a:lnTo>
                  <a:lnTo>
                    <a:pt x="1450" y="234"/>
                  </a:lnTo>
                  <a:lnTo>
                    <a:pt x="1415" y="250"/>
                  </a:lnTo>
                  <a:lnTo>
                    <a:pt x="1427" y="182"/>
                  </a:lnTo>
                  <a:lnTo>
                    <a:pt x="1374" y="163"/>
                  </a:lnTo>
                  <a:lnTo>
                    <a:pt x="1333" y="208"/>
                  </a:lnTo>
                  <a:lnTo>
                    <a:pt x="1317" y="323"/>
                  </a:lnTo>
                  <a:lnTo>
                    <a:pt x="1286" y="327"/>
                  </a:lnTo>
                  <a:lnTo>
                    <a:pt x="1275" y="272"/>
                  </a:lnTo>
                  <a:lnTo>
                    <a:pt x="1301" y="185"/>
                  </a:lnTo>
                  <a:lnTo>
                    <a:pt x="1277" y="200"/>
                  </a:lnTo>
                  <a:lnTo>
                    <a:pt x="1321" y="153"/>
                  </a:lnTo>
                  <a:lnTo>
                    <a:pt x="1412" y="152"/>
                  </a:lnTo>
                  <a:lnTo>
                    <a:pt x="1395" y="129"/>
                  </a:lnTo>
                  <a:lnTo>
                    <a:pt x="1390" y="129"/>
                  </a:lnTo>
                  <a:lnTo>
                    <a:pt x="1256" y="116"/>
                  </a:lnTo>
                  <a:lnTo>
                    <a:pt x="1277" y="87"/>
                  </a:lnTo>
                  <a:lnTo>
                    <a:pt x="1195" y="125"/>
                  </a:lnTo>
                  <a:lnTo>
                    <a:pt x="1131" y="125"/>
                  </a:lnTo>
                  <a:lnTo>
                    <a:pt x="1208" y="65"/>
                  </a:lnTo>
                  <a:lnTo>
                    <a:pt x="1044" y="32"/>
                  </a:lnTo>
                  <a:lnTo>
                    <a:pt x="1023" y="0"/>
                  </a:lnTo>
                  <a:lnTo>
                    <a:pt x="1021" y="21"/>
                  </a:lnTo>
                  <a:lnTo>
                    <a:pt x="66" y="21"/>
                  </a:lnTo>
                  <a:lnTo>
                    <a:pt x="84" y="59"/>
                  </a:lnTo>
                  <a:lnTo>
                    <a:pt x="61" y="90"/>
                  </a:lnTo>
                  <a:lnTo>
                    <a:pt x="68" y="58"/>
                  </a:lnTo>
                  <a:lnTo>
                    <a:pt x="0" y="55"/>
                  </a:lnTo>
                  <a:close/>
                </a:path>
              </a:pathLst>
            </a:custGeom>
            <a:solidFill>
              <a:schemeClr val="bg2">
                <a:lumMod val="65000"/>
              </a:schemeClr>
            </a:solid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658" name="Freeform 174"/>
            <p:cNvSpPr>
              <a:spLocks noChangeAspect="1"/>
            </p:cNvSpPr>
            <p:nvPr/>
          </p:nvSpPr>
          <p:spPr bwMode="gray">
            <a:xfrm>
              <a:off x="3167063" y="5349875"/>
              <a:ext cx="136525" cy="157163"/>
            </a:xfrm>
            <a:custGeom>
              <a:avLst/>
              <a:gdLst>
                <a:gd name="T0" fmla="*/ 0 w 181"/>
                <a:gd name="T1" fmla="*/ 151 h 186"/>
                <a:gd name="T2" fmla="*/ 29 w 181"/>
                <a:gd name="T3" fmla="*/ 7 h 186"/>
                <a:gd name="T4" fmla="*/ 55 w 181"/>
                <a:gd name="T5" fmla="*/ 0 h 186"/>
                <a:gd name="T6" fmla="*/ 160 w 181"/>
                <a:gd name="T7" fmla="*/ 72 h 186"/>
                <a:gd name="T8" fmla="*/ 181 w 181"/>
                <a:gd name="T9" fmla="*/ 103 h 186"/>
                <a:gd name="T10" fmla="*/ 172 w 181"/>
                <a:gd name="T11" fmla="*/ 140 h 186"/>
                <a:gd name="T12" fmla="*/ 123 w 181"/>
                <a:gd name="T13" fmla="*/ 186 h 186"/>
                <a:gd name="T14" fmla="*/ 0 w 181"/>
                <a:gd name="T15" fmla="*/ 151 h 1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1" h="186">
                  <a:moveTo>
                    <a:pt x="0" y="151"/>
                  </a:moveTo>
                  <a:lnTo>
                    <a:pt x="29" y="7"/>
                  </a:lnTo>
                  <a:lnTo>
                    <a:pt x="55" y="0"/>
                  </a:lnTo>
                  <a:lnTo>
                    <a:pt x="160" y="72"/>
                  </a:lnTo>
                  <a:lnTo>
                    <a:pt x="181" y="103"/>
                  </a:lnTo>
                  <a:lnTo>
                    <a:pt x="172" y="140"/>
                  </a:lnTo>
                  <a:lnTo>
                    <a:pt x="123" y="186"/>
                  </a:lnTo>
                  <a:lnTo>
                    <a:pt x="0" y="151"/>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659" name="Freeform 175"/>
            <p:cNvSpPr>
              <a:spLocks noChangeAspect="1"/>
            </p:cNvSpPr>
            <p:nvPr/>
          </p:nvSpPr>
          <p:spPr bwMode="gray">
            <a:xfrm>
              <a:off x="2782888" y="4116388"/>
              <a:ext cx="349250" cy="331787"/>
            </a:xfrm>
            <a:custGeom>
              <a:avLst/>
              <a:gdLst>
                <a:gd name="T0" fmla="*/ 0 w 466"/>
                <a:gd name="T1" fmla="*/ 109 h 398"/>
                <a:gd name="T2" fmla="*/ 43 w 466"/>
                <a:gd name="T3" fmla="*/ 178 h 398"/>
                <a:gd name="T4" fmla="*/ 111 w 466"/>
                <a:gd name="T5" fmla="*/ 186 h 398"/>
                <a:gd name="T6" fmla="*/ 133 w 466"/>
                <a:gd name="T7" fmla="*/ 214 h 398"/>
                <a:gd name="T8" fmla="*/ 201 w 466"/>
                <a:gd name="T9" fmla="*/ 211 h 398"/>
                <a:gd name="T10" fmla="*/ 191 w 466"/>
                <a:gd name="T11" fmla="*/ 331 h 398"/>
                <a:gd name="T12" fmla="*/ 221 w 466"/>
                <a:gd name="T13" fmla="*/ 381 h 398"/>
                <a:gd name="T14" fmla="*/ 262 w 466"/>
                <a:gd name="T15" fmla="*/ 398 h 398"/>
                <a:gd name="T16" fmla="*/ 345 w 466"/>
                <a:gd name="T17" fmla="*/ 350 h 398"/>
                <a:gd name="T18" fmla="*/ 312 w 466"/>
                <a:gd name="T19" fmla="*/ 342 h 398"/>
                <a:gd name="T20" fmla="*/ 295 w 466"/>
                <a:gd name="T21" fmla="*/ 277 h 398"/>
                <a:gd name="T22" fmla="*/ 355 w 466"/>
                <a:gd name="T23" fmla="*/ 289 h 398"/>
                <a:gd name="T24" fmla="*/ 440 w 466"/>
                <a:gd name="T25" fmla="*/ 247 h 398"/>
                <a:gd name="T26" fmla="*/ 416 w 466"/>
                <a:gd name="T27" fmla="*/ 214 h 398"/>
                <a:gd name="T28" fmla="*/ 447 w 466"/>
                <a:gd name="T29" fmla="*/ 185 h 398"/>
                <a:gd name="T30" fmla="*/ 433 w 466"/>
                <a:gd name="T31" fmla="*/ 162 h 398"/>
                <a:gd name="T32" fmla="*/ 466 w 466"/>
                <a:gd name="T33" fmla="*/ 137 h 398"/>
                <a:gd name="T34" fmla="*/ 424 w 466"/>
                <a:gd name="T35" fmla="*/ 132 h 398"/>
                <a:gd name="T36" fmla="*/ 424 w 466"/>
                <a:gd name="T37" fmla="*/ 101 h 398"/>
                <a:gd name="T38" fmla="*/ 357 w 466"/>
                <a:gd name="T39" fmla="*/ 66 h 398"/>
                <a:gd name="T40" fmla="*/ 388 w 466"/>
                <a:gd name="T41" fmla="*/ 57 h 398"/>
                <a:gd name="T42" fmla="*/ 184 w 466"/>
                <a:gd name="T43" fmla="*/ 64 h 398"/>
                <a:gd name="T44" fmla="*/ 116 w 466"/>
                <a:gd name="T45" fmla="*/ 0 h 398"/>
                <a:gd name="T46" fmla="*/ 119 w 466"/>
                <a:gd name="T47" fmla="*/ 28 h 398"/>
                <a:gd name="T48" fmla="*/ 62 w 466"/>
                <a:gd name="T49" fmla="*/ 53 h 398"/>
                <a:gd name="T50" fmla="*/ 80 w 466"/>
                <a:gd name="T51" fmla="*/ 101 h 398"/>
                <a:gd name="T52" fmla="*/ 58 w 466"/>
                <a:gd name="T53" fmla="*/ 118 h 398"/>
                <a:gd name="T54" fmla="*/ 43 w 466"/>
                <a:gd name="T55" fmla="*/ 75 h 398"/>
                <a:gd name="T56" fmla="*/ 66 w 466"/>
                <a:gd name="T57" fmla="*/ 17 h 398"/>
                <a:gd name="T58" fmla="*/ 0 w 466"/>
                <a:gd name="T59" fmla="*/ 109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6" h="398">
                  <a:moveTo>
                    <a:pt x="0" y="109"/>
                  </a:moveTo>
                  <a:lnTo>
                    <a:pt x="43" y="178"/>
                  </a:lnTo>
                  <a:lnTo>
                    <a:pt x="111" y="186"/>
                  </a:lnTo>
                  <a:lnTo>
                    <a:pt x="133" y="214"/>
                  </a:lnTo>
                  <a:lnTo>
                    <a:pt x="201" y="211"/>
                  </a:lnTo>
                  <a:lnTo>
                    <a:pt x="191" y="331"/>
                  </a:lnTo>
                  <a:lnTo>
                    <a:pt x="221" y="381"/>
                  </a:lnTo>
                  <a:lnTo>
                    <a:pt x="262" y="398"/>
                  </a:lnTo>
                  <a:lnTo>
                    <a:pt x="345" y="350"/>
                  </a:lnTo>
                  <a:lnTo>
                    <a:pt x="312" y="342"/>
                  </a:lnTo>
                  <a:lnTo>
                    <a:pt x="295" y="277"/>
                  </a:lnTo>
                  <a:lnTo>
                    <a:pt x="355" y="289"/>
                  </a:lnTo>
                  <a:lnTo>
                    <a:pt x="440" y="247"/>
                  </a:lnTo>
                  <a:lnTo>
                    <a:pt x="416" y="214"/>
                  </a:lnTo>
                  <a:lnTo>
                    <a:pt x="447" y="185"/>
                  </a:lnTo>
                  <a:lnTo>
                    <a:pt x="433" y="162"/>
                  </a:lnTo>
                  <a:lnTo>
                    <a:pt x="466" y="137"/>
                  </a:lnTo>
                  <a:lnTo>
                    <a:pt x="424" y="132"/>
                  </a:lnTo>
                  <a:lnTo>
                    <a:pt x="424" y="101"/>
                  </a:lnTo>
                  <a:lnTo>
                    <a:pt x="357" y="66"/>
                  </a:lnTo>
                  <a:lnTo>
                    <a:pt x="388" y="57"/>
                  </a:lnTo>
                  <a:lnTo>
                    <a:pt x="184" y="64"/>
                  </a:lnTo>
                  <a:lnTo>
                    <a:pt x="116" y="0"/>
                  </a:lnTo>
                  <a:lnTo>
                    <a:pt x="119" y="28"/>
                  </a:lnTo>
                  <a:lnTo>
                    <a:pt x="62" y="53"/>
                  </a:lnTo>
                  <a:lnTo>
                    <a:pt x="80" y="101"/>
                  </a:lnTo>
                  <a:lnTo>
                    <a:pt x="58" y="118"/>
                  </a:lnTo>
                  <a:lnTo>
                    <a:pt x="43" y="75"/>
                  </a:lnTo>
                  <a:lnTo>
                    <a:pt x="66" y="17"/>
                  </a:lnTo>
                  <a:lnTo>
                    <a:pt x="0" y="109"/>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660" name="Freeform 176"/>
            <p:cNvSpPr>
              <a:spLocks noChangeAspect="1"/>
            </p:cNvSpPr>
            <p:nvPr/>
          </p:nvSpPr>
          <p:spPr bwMode="gray">
            <a:xfrm>
              <a:off x="7327900" y="3794125"/>
              <a:ext cx="182563" cy="431800"/>
            </a:xfrm>
            <a:custGeom>
              <a:avLst/>
              <a:gdLst>
                <a:gd name="T0" fmla="*/ 0 w 242"/>
                <a:gd name="T1" fmla="*/ 26 h 517"/>
                <a:gd name="T2" fmla="*/ 36 w 242"/>
                <a:gd name="T3" fmla="*/ 81 h 517"/>
                <a:gd name="T4" fmla="*/ 83 w 242"/>
                <a:gd name="T5" fmla="*/ 102 h 517"/>
                <a:gd name="T6" fmla="*/ 60 w 242"/>
                <a:gd name="T7" fmla="*/ 142 h 517"/>
                <a:gd name="T8" fmla="*/ 144 w 242"/>
                <a:gd name="T9" fmla="*/ 211 h 517"/>
                <a:gd name="T10" fmla="*/ 182 w 242"/>
                <a:gd name="T11" fmla="*/ 304 h 517"/>
                <a:gd name="T12" fmla="*/ 186 w 242"/>
                <a:gd name="T13" fmla="*/ 383 h 517"/>
                <a:gd name="T14" fmla="*/ 82 w 242"/>
                <a:gd name="T15" fmla="*/ 453 h 517"/>
                <a:gd name="T16" fmla="*/ 99 w 242"/>
                <a:gd name="T17" fmla="*/ 517 h 517"/>
                <a:gd name="T18" fmla="*/ 132 w 242"/>
                <a:gd name="T19" fmla="*/ 471 h 517"/>
                <a:gd name="T20" fmla="*/ 150 w 242"/>
                <a:gd name="T21" fmla="*/ 483 h 517"/>
                <a:gd name="T22" fmla="*/ 159 w 242"/>
                <a:gd name="T23" fmla="*/ 455 h 517"/>
                <a:gd name="T24" fmla="*/ 242 w 242"/>
                <a:gd name="T25" fmla="*/ 408 h 517"/>
                <a:gd name="T26" fmla="*/ 230 w 242"/>
                <a:gd name="T27" fmla="*/ 278 h 517"/>
                <a:gd name="T28" fmla="*/ 119 w 242"/>
                <a:gd name="T29" fmla="*/ 158 h 517"/>
                <a:gd name="T30" fmla="*/ 131 w 242"/>
                <a:gd name="T31" fmla="*/ 119 h 517"/>
                <a:gd name="T32" fmla="*/ 198 w 242"/>
                <a:gd name="T33" fmla="*/ 60 h 517"/>
                <a:gd name="T34" fmla="*/ 103 w 242"/>
                <a:gd name="T35" fmla="*/ 0 h 517"/>
                <a:gd name="T36" fmla="*/ 0 w 242"/>
                <a:gd name="T37" fmla="*/ 26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 h="517">
                  <a:moveTo>
                    <a:pt x="0" y="26"/>
                  </a:moveTo>
                  <a:lnTo>
                    <a:pt x="36" y="81"/>
                  </a:lnTo>
                  <a:lnTo>
                    <a:pt x="83" y="102"/>
                  </a:lnTo>
                  <a:lnTo>
                    <a:pt x="60" y="142"/>
                  </a:lnTo>
                  <a:lnTo>
                    <a:pt x="144" y="211"/>
                  </a:lnTo>
                  <a:lnTo>
                    <a:pt x="182" y="304"/>
                  </a:lnTo>
                  <a:lnTo>
                    <a:pt x="186" y="383"/>
                  </a:lnTo>
                  <a:lnTo>
                    <a:pt x="82" y="453"/>
                  </a:lnTo>
                  <a:lnTo>
                    <a:pt x="99" y="517"/>
                  </a:lnTo>
                  <a:lnTo>
                    <a:pt x="132" y="471"/>
                  </a:lnTo>
                  <a:lnTo>
                    <a:pt x="150" y="483"/>
                  </a:lnTo>
                  <a:lnTo>
                    <a:pt x="159" y="455"/>
                  </a:lnTo>
                  <a:lnTo>
                    <a:pt x="242" y="408"/>
                  </a:lnTo>
                  <a:lnTo>
                    <a:pt x="230" y="278"/>
                  </a:lnTo>
                  <a:lnTo>
                    <a:pt x="119" y="158"/>
                  </a:lnTo>
                  <a:lnTo>
                    <a:pt x="131" y="119"/>
                  </a:lnTo>
                  <a:lnTo>
                    <a:pt x="198" y="60"/>
                  </a:lnTo>
                  <a:lnTo>
                    <a:pt x="103" y="0"/>
                  </a:lnTo>
                  <a:lnTo>
                    <a:pt x="0" y="26"/>
                  </a:lnTo>
                  <a:close/>
                </a:path>
              </a:pathLst>
            </a:custGeom>
            <a:solidFill>
              <a:schemeClr val="bg2">
                <a:lumMod val="65000"/>
              </a:schemeClr>
            </a:solid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661" name="Freeform 177"/>
            <p:cNvSpPr>
              <a:spLocks noChangeAspect="1"/>
            </p:cNvSpPr>
            <p:nvPr/>
          </p:nvSpPr>
          <p:spPr bwMode="gray">
            <a:xfrm>
              <a:off x="5807075" y="3919538"/>
              <a:ext cx="247650" cy="185737"/>
            </a:xfrm>
            <a:custGeom>
              <a:avLst/>
              <a:gdLst>
                <a:gd name="T0" fmla="*/ 0 w 334"/>
                <a:gd name="T1" fmla="*/ 224 h 224"/>
                <a:gd name="T2" fmla="*/ 88 w 334"/>
                <a:gd name="T3" fmla="*/ 175 h 224"/>
                <a:gd name="T4" fmla="*/ 72 w 334"/>
                <a:gd name="T5" fmla="*/ 150 h 224"/>
                <a:gd name="T6" fmla="*/ 98 w 334"/>
                <a:gd name="T7" fmla="*/ 121 h 224"/>
                <a:gd name="T8" fmla="*/ 187 w 334"/>
                <a:gd name="T9" fmla="*/ 24 h 224"/>
                <a:gd name="T10" fmla="*/ 298 w 334"/>
                <a:gd name="T11" fmla="*/ 0 h 224"/>
                <a:gd name="T12" fmla="*/ 334 w 334"/>
                <a:gd name="T13" fmla="*/ 87 h 224"/>
                <a:gd name="T14" fmla="*/ 306 w 334"/>
                <a:gd name="T15" fmla="*/ 121 h 224"/>
                <a:gd name="T16" fmla="*/ 179 w 334"/>
                <a:gd name="T17" fmla="*/ 181 h 224"/>
                <a:gd name="T18" fmla="*/ 0 w 334"/>
                <a:gd name="T19" fmla="*/ 22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4" h="224">
                  <a:moveTo>
                    <a:pt x="0" y="224"/>
                  </a:moveTo>
                  <a:lnTo>
                    <a:pt x="88" y="175"/>
                  </a:lnTo>
                  <a:lnTo>
                    <a:pt x="72" y="150"/>
                  </a:lnTo>
                  <a:lnTo>
                    <a:pt x="98" y="121"/>
                  </a:lnTo>
                  <a:lnTo>
                    <a:pt x="187" y="24"/>
                  </a:lnTo>
                  <a:lnTo>
                    <a:pt x="298" y="0"/>
                  </a:lnTo>
                  <a:lnTo>
                    <a:pt x="334" y="87"/>
                  </a:lnTo>
                  <a:lnTo>
                    <a:pt x="306" y="121"/>
                  </a:lnTo>
                  <a:lnTo>
                    <a:pt x="179" y="181"/>
                  </a:lnTo>
                  <a:lnTo>
                    <a:pt x="0" y="224"/>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662" name="Freeform 178"/>
            <p:cNvSpPr>
              <a:spLocks noChangeAspect="1"/>
            </p:cNvSpPr>
            <p:nvPr/>
          </p:nvSpPr>
          <p:spPr bwMode="gray">
            <a:xfrm>
              <a:off x="5783263" y="3968750"/>
              <a:ext cx="98425" cy="136525"/>
            </a:xfrm>
            <a:custGeom>
              <a:avLst/>
              <a:gdLst>
                <a:gd name="T0" fmla="*/ 0 w 125"/>
                <a:gd name="T1" fmla="*/ 33 h 164"/>
                <a:gd name="T2" fmla="*/ 27 w 125"/>
                <a:gd name="T3" fmla="*/ 164 h 164"/>
                <a:gd name="T4" fmla="*/ 115 w 125"/>
                <a:gd name="T5" fmla="*/ 115 h 164"/>
                <a:gd name="T6" fmla="*/ 99 w 125"/>
                <a:gd name="T7" fmla="*/ 90 h 164"/>
                <a:gd name="T8" fmla="*/ 125 w 125"/>
                <a:gd name="T9" fmla="*/ 61 h 164"/>
                <a:gd name="T10" fmla="*/ 125 w 125"/>
                <a:gd name="T11" fmla="*/ 24 h 164"/>
                <a:gd name="T12" fmla="*/ 62 w 125"/>
                <a:gd name="T13" fmla="*/ 0 h 164"/>
                <a:gd name="T14" fmla="*/ 0 w 125"/>
                <a:gd name="T15" fmla="*/ 33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 h="164">
                  <a:moveTo>
                    <a:pt x="0" y="33"/>
                  </a:moveTo>
                  <a:lnTo>
                    <a:pt x="27" y="164"/>
                  </a:lnTo>
                  <a:lnTo>
                    <a:pt x="115" y="115"/>
                  </a:lnTo>
                  <a:lnTo>
                    <a:pt x="99" y="90"/>
                  </a:lnTo>
                  <a:lnTo>
                    <a:pt x="125" y="61"/>
                  </a:lnTo>
                  <a:lnTo>
                    <a:pt x="125" y="24"/>
                  </a:lnTo>
                  <a:lnTo>
                    <a:pt x="62" y="0"/>
                  </a:lnTo>
                  <a:lnTo>
                    <a:pt x="0" y="33"/>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663" name="Freeform 179"/>
            <p:cNvSpPr>
              <a:spLocks noChangeAspect="1"/>
            </p:cNvSpPr>
            <p:nvPr/>
          </p:nvSpPr>
          <p:spPr bwMode="gray">
            <a:xfrm>
              <a:off x="5035550" y="3019425"/>
              <a:ext cx="239713" cy="212725"/>
            </a:xfrm>
            <a:custGeom>
              <a:avLst/>
              <a:gdLst>
                <a:gd name="T0" fmla="*/ 0 w 325"/>
                <a:gd name="T1" fmla="*/ 60 h 255"/>
                <a:gd name="T2" fmla="*/ 0 w 325"/>
                <a:gd name="T3" fmla="*/ 19 h 255"/>
                <a:gd name="T4" fmla="*/ 84 w 325"/>
                <a:gd name="T5" fmla="*/ 0 h 255"/>
                <a:gd name="T6" fmla="*/ 151 w 325"/>
                <a:gd name="T7" fmla="*/ 50 h 255"/>
                <a:gd name="T8" fmla="*/ 227 w 325"/>
                <a:gd name="T9" fmla="*/ 36 h 255"/>
                <a:gd name="T10" fmla="*/ 316 w 325"/>
                <a:gd name="T11" fmla="*/ 116 h 255"/>
                <a:gd name="T12" fmla="*/ 304 w 325"/>
                <a:gd name="T13" fmla="*/ 200 h 255"/>
                <a:gd name="T14" fmla="*/ 325 w 325"/>
                <a:gd name="T15" fmla="*/ 236 h 255"/>
                <a:gd name="T16" fmla="*/ 256 w 325"/>
                <a:gd name="T17" fmla="*/ 255 h 255"/>
                <a:gd name="T18" fmla="*/ 224 w 325"/>
                <a:gd name="T19" fmla="*/ 185 h 255"/>
                <a:gd name="T20" fmla="*/ 196 w 325"/>
                <a:gd name="T21" fmla="*/ 213 h 255"/>
                <a:gd name="T22" fmla="*/ 84 w 325"/>
                <a:gd name="T23" fmla="*/ 145 h 255"/>
                <a:gd name="T24" fmla="*/ 30 w 325"/>
                <a:gd name="T25" fmla="*/ 72 h 255"/>
                <a:gd name="T26" fmla="*/ 3 w 325"/>
                <a:gd name="T27" fmla="*/ 87 h 255"/>
                <a:gd name="T28" fmla="*/ 0 w 325"/>
                <a:gd name="T29" fmla="*/ 6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5" h="255">
                  <a:moveTo>
                    <a:pt x="0" y="60"/>
                  </a:moveTo>
                  <a:lnTo>
                    <a:pt x="0" y="19"/>
                  </a:lnTo>
                  <a:lnTo>
                    <a:pt x="84" y="0"/>
                  </a:lnTo>
                  <a:lnTo>
                    <a:pt x="151" y="50"/>
                  </a:lnTo>
                  <a:lnTo>
                    <a:pt x="227" y="36"/>
                  </a:lnTo>
                  <a:lnTo>
                    <a:pt x="316" y="116"/>
                  </a:lnTo>
                  <a:lnTo>
                    <a:pt x="304" y="200"/>
                  </a:lnTo>
                  <a:lnTo>
                    <a:pt x="325" y="236"/>
                  </a:lnTo>
                  <a:lnTo>
                    <a:pt x="256" y="255"/>
                  </a:lnTo>
                  <a:lnTo>
                    <a:pt x="224" y="185"/>
                  </a:lnTo>
                  <a:lnTo>
                    <a:pt x="196" y="213"/>
                  </a:lnTo>
                  <a:lnTo>
                    <a:pt x="84" y="145"/>
                  </a:lnTo>
                  <a:lnTo>
                    <a:pt x="30" y="72"/>
                  </a:lnTo>
                  <a:lnTo>
                    <a:pt x="3" y="87"/>
                  </a:lnTo>
                  <a:lnTo>
                    <a:pt x="0" y="60"/>
                  </a:lnTo>
                  <a:close/>
                </a:path>
              </a:pathLst>
            </a:custGeom>
            <a:solidFill>
              <a:schemeClr val="bg2">
                <a:lumMod val="65000"/>
              </a:schemeClr>
            </a:solid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664" name="Freeform 180"/>
            <p:cNvSpPr>
              <a:spLocks noChangeAspect="1"/>
            </p:cNvSpPr>
            <p:nvPr/>
          </p:nvSpPr>
          <p:spPr bwMode="gray">
            <a:xfrm>
              <a:off x="4978400" y="4635500"/>
              <a:ext cx="328613" cy="354013"/>
            </a:xfrm>
            <a:custGeom>
              <a:avLst/>
              <a:gdLst>
                <a:gd name="T0" fmla="*/ 0 w 439"/>
                <a:gd name="T1" fmla="*/ 402 h 429"/>
                <a:gd name="T2" fmla="*/ 58 w 439"/>
                <a:gd name="T3" fmla="*/ 388 h 429"/>
                <a:gd name="T4" fmla="*/ 340 w 439"/>
                <a:gd name="T5" fmla="*/ 429 h 429"/>
                <a:gd name="T6" fmla="*/ 405 w 439"/>
                <a:gd name="T7" fmla="*/ 411 h 429"/>
                <a:gd name="T8" fmla="*/ 362 w 439"/>
                <a:gd name="T9" fmla="*/ 378 h 429"/>
                <a:gd name="T10" fmla="*/ 362 w 439"/>
                <a:gd name="T11" fmla="*/ 248 h 429"/>
                <a:gd name="T12" fmla="*/ 439 w 439"/>
                <a:gd name="T13" fmla="*/ 248 h 429"/>
                <a:gd name="T14" fmla="*/ 433 w 439"/>
                <a:gd name="T15" fmla="*/ 176 h 429"/>
                <a:gd name="T16" fmla="*/ 362 w 439"/>
                <a:gd name="T17" fmla="*/ 183 h 429"/>
                <a:gd name="T18" fmla="*/ 355 w 439"/>
                <a:gd name="T19" fmla="*/ 60 h 429"/>
                <a:gd name="T20" fmla="*/ 322 w 439"/>
                <a:gd name="T21" fmla="*/ 37 h 429"/>
                <a:gd name="T22" fmla="*/ 278 w 439"/>
                <a:gd name="T23" fmla="*/ 39 h 429"/>
                <a:gd name="T24" fmla="*/ 267 w 439"/>
                <a:gd name="T25" fmla="*/ 76 h 429"/>
                <a:gd name="T26" fmla="*/ 218 w 439"/>
                <a:gd name="T27" fmla="*/ 80 h 429"/>
                <a:gd name="T28" fmla="*/ 160 w 439"/>
                <a:gd name="T29" fmla="*/ 0 h 429"/>
                <a:gd name="T30" fmla="*/ 28 w 439"/>
                <a:gd name="T31" fmla="*/ 17 h 429"/>
                <a:gd name="T32" fmla="*/ 76 w 439"/>
                <a:gd name="T33" fmla="*/ 180 h 429"/>
                <a:gd name="T34" fmla="*/ 0 w 439"/>
                <a:gd name="T35" fmla="*/ 402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9" h="429">
                  <a:moveTo>
                    <a:pt x="0" y="402"/>
                  </a:moveTo>
                  <a:lnTo>
                    <a:pt x="58" y="388"/>
                  </a:lnTo>
                  <a:lnTo>
                    <a:pt x="340" y="429"/>
                  </a:lnTo>
                  <a:lnTo>
                    <a:pt x="405" y="411"/>
                  </a:lnTo>
                  <a:lnTo>
                    <a:pt x="362" y="378"/>
                  </a:lnTo>
                  <a:lnTo>
                    <a:pt x="362" y="248"/>
                  </a:lnTo>
                  <a:lnTo>
                    <a:pt x="439" y="248"/>
                  </a:lnTo>
                  <a:lnTo>
                    <a:pt x="433" y="176"/>
                  </a:lnTo>
                  <a:lnTo>
                    <a:pt x="362" y="183"/>
                  </a:lnTo>
                  <a:lnTo>
                    <a:pt x="355" y="60"/>
                  </a:lnTo>
                  <a:lnTo>
                    <a:pt x="322" y="37"/>
                  </a:lnTo>
                  <a:lnTo>
                    <a:pt x="278" y="39"/>
                  </a:lnTo>
                  <a:lnTo>
                    <a:pt x="267" y="76"/>
                  </a:lnTo>
                  <a:lnTo>
                    <a:pt x="218" y="80"/>
                  </a:lnTo>
                  <a:lnTo>
                    <a:pt x="160" y="0"/>
                  </a:lnTo>
                  <a:lnTo>
                    <a:pt x="28" y="17"/>
                  </a:lnTo>
                  <a:lnTo>
                    <a:pt x="76" y="180"/>
                  </a:lnTo>
                  <a:lnTo>
                    <a:pt x="0" y="402"/>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665" name="Freeform 181"/>
            <p:cNvSpPr>
              <a:spLocks noChangeAspect="1"/>
            </p:cNvSpPr>
            <p:nvPr/>
          </p:nvSpPr>
          <p:spPr bwMode="gray">
            <a:xfrm>
              <a:off x="4991100" y="4602163"/>
              <a:ext cx="26988" cy="33337"/>
            </a:xfrm>
            <a:custGeom>
              <a:avLst/>
              <a:gdLst>
                <a:gd name="T0" fmla="*/ 0 w 35"/>
                <a:gd name="T1" fmla="*/ 12 h 38"/>
                <a:gd name="T2" fmla="*/ 12 w 35"/>
                <a:gd name="T3" fmla="*/ 38 h 38"/>
                <a:gd name="T4" fmla="*/ 35 w 35"/>
                <a:gd name="T5" fmla="*/ 0 h 38"/>
                <a:gd name="T6" fmla="*/ 0 w 35"/>
                <a:gd name="T7" fmla="*/ 12 h 38"/>
              </a:gdLst>
              <a:ahLst/>
              <a:cxnLst>
                <a:cxn ang="0">
                  <a:pos x="T0" y="T1"/>
                </a:cxn>
                <a:cxn ang="0">
                  <a:pos x="T2" y="T3"/>
                </a:cxn>
                <a:cxn ang="0">
                  <a:pos x="T4" y="T5"/>
                </a:cxn>
                <a:cxn ang="0">
                  <a:pos x="T6" y="T7"/>
                </a:cxn>
              </a:cxnLst>
              <a:rect l="0" t="0" r="r" b="b"/>
              <a:pathLst>
                <a:path w="35" h="38">
                  <a:moveTo>
                    <a:pt x="0" y="12"/>
                  </a:moveTo>
                  <a:lnTo>
                    <a:pt x="12" y="38"/>
                  </a:lnTo>
                  <a:lnTo>
                    <a:pt x="35" y="0"/>
                  </a:lnTo>
                  <a:lnTo>
                    <a:pt x="0" y="12"/>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666" name="Freeform 182"/>
            <p:cNvSpPr>
              <a:spLocks noChangeAspect="1"/>
            </p:cNvSpPr>
            <p:nvPr/>
          </p:nvSpPr>
          <p:spPr bwMode="gray">
            <a:xfrm>
              <a:off x="5197475" y="4981575"/>
              <a:ext cx="244475" cy="265113"/>
            </a:xfrm>
            <a:custGeom>
              <a:avLst/>
              <a:gdLst>
                <a:gd name="T0" fmla="*/ 0 w 326"/>
                <a:gd name="T1" fmla="*/ 248 h 322"/>
                <a:gd name="T2" fmla="*/ 0 w 326"/>
                <a:gd name="T3" fmla="*/ 151 h 322"/>
                <a:gd name="T4" fmla="*/ 36 w 326"/>
                <a:gd name="T5" fmla="*/ 150 h 322"/>
                <a:gd name="T6" fmla="*/ 36 w 326"/>
                <a:gd name="T7" fmla="*/ 25 h 322"/>
                <a:gd name="T8" fmla="*/ 102 w 326"/>
                <a:gd name="T9" fmla="*/ 10 h 322"/>
                <a:gd name="T10" fmla="*/ 124 w 326"/>
                <a:gd name="T11" fmla="*/ 32 h 322"/>
                <a:gd name="T12" fmla="*/ 182 w 326"/>
                <a:gd name="T13" fmla="*/ 0 h 322"/>
                <a:gd name="T14" fmla="*/ 279 w 326"/>
                <a:gd name="T15" fmla="*/ 134 h 322"/>
                <a:gd name="T16" fmla="*/ 326 w 326"/>
                <a:gd name="T17" fmla="*/ 157 h 322"/>
                <a:gd name="T18" fmla="*/ 194 w 326"/>
                <a:gd name="T19" fmla="*/ 278 h 322"/>
                <a:gd name="T20" fmla="*/ 118 w 326"/>
                <a:gd name="T21" fmla="*/ 278 h 322"/>
                <a:gd name="T22" fmla="*/ 77 w 326"/>
                <a:gd name="T23" fmla="*/ 321 h 322"/>
                <a:gd name="T24" fmla="*/ 29 w 326"/>
                <a:gd name="T25" fmla="*/ 322 h 322"/>
                <a:gd name="T26" fmla="*/ 30 w 326"/>
                <a:gd name="T27" fmla="*/ 284 h 322"/>
                <a:gd name="T28" fmla="*/ 0 w 326"/>
                <a:gd name="T29" fmla="*/ 248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6" h="322">
                  <a:moveTo>
                    <a:pt x="0" y="248"/>
                  </a:moveTo>
                  <a:lnTo>
                    <a:pt x="0" y="151"/>
                  </a:lnTo>
                  <a:lnTo>
                    <a:pt x="36" y="150"/>
                  </a:lnTo>
                  <a:lnTo>
                    <a:pt x="36" y="25"/>
                  </a:lnTo>
                  <a:lnTo>
                    <a:pt x="102" y="10"/>
                  </a:lnTo>
                  <a:lnTo>
                    <a:pt x="124" y="32"/>
                  </a:lnTo>
                  <a:lnTo>
                    <a:pt x="182" y="0"/>
                  </a:lnTo>
                  <a:lnTo>
                    <a:pt x="279" y="134"/>
                  </a:lnTo>
                  <a:lnTo>
                    <a:pt x="326" y="157"/>
                  </a:lnTo>
                  <a:lnTo>
                    <a:pt x="194" y="278"/>
                  </a:lnTo>
                  <a:lnTo>
                    <a:pt x="118" y="278"/>
                  </a:lnTo>
                  <a:lnTo>
                    <a:pt x="77" y="321"/>
                  </a:lnTo>
                  <a:lnTo>
                    <a:pt x="29" y="322"/>
                  </a:lnTo>
                  <a:lnTo>
                    <a:pt x="30" y="284"/>
                  </a:lnTo>
                  <a:lnTo>
                    <a:pt x="0" y="248"/>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667" name="Freeform 183"/>
            <p:cNvSpPr>
              <a:spLocks noChangeAspect="1"/>
            </p:cNvSpPr>
            <p:nvPr/>
          </p:nvSpPr>
          <p:spPr bwMode="gray">
            <a:xfrm>
              <a:off x="5434013" y="4535488"/>
              <a:ext cx="44450" cy="58737"/>
            </a:xfrm>
            <a:custGeom>
              <a:avLst/>
              <a:gdLst>
                <a:gd name="T0" fmla="*/ 0 w 60"/>
                <a:gd name="T1" fmla="*/ 10 h 69"/>
                <a:gd name="T2" fmla="*/ 7 w 60"/>
                <a:gd name="T3" fmla="*/ 36 h 69"/>
                <a:gd name="T4" fmla="*/ 22 w 60"/>
                <a:gd name="T5" fmla="*/ 69 h 69"/>
                <a:gd name="T6" fmla="*/ 60 w 60"/>
                <a:gd name="T7" fmla="*/ 29 h 69"/>
                <a:gd name="T8" fmla="*/ 58 w 60"/>
                <a:gd name="T9" fmla="*/ 0 h 69"/>
                <a:gd name="T10" fmla="*/ 0 w 60"/>
                <a:gd name="T11" fmla="*/ 10 h 69"/>
              </a:gdLst>
              <a:ahLst/>
              <a:cxnLst>
                <a:cxn ang="0">
                  <a:pos x="T0" y="T1"/>
                </a:cxn>
                <a:cxn ang="0">
                  <a:pos x="T2" y="T3"/>
                </a:cxn>
                <a:cxn ang="0">
                  <a:pos x="T4" y="T5"/>
                </a:cxn>
                <a:cxn ang="0">
                  <a:pos x="T6" y="T7"/>
                </a:cxn>
                <a:cxn ang="0">
                  <a:pos x="T8" y="T9"/>
                </a:cxn>
                <a:cxn ang="0">
                  <a:pos x="T10" y="T11"/>
                </a:cxn>
              </a:cxnLst>
              <a:rect l="0" t="0" r="r" b="b"/>
              <a:pathLst>
                <a:path w="60" h="69">
                  <a:moveTo>
                    <a:pt x="0" y="10"/>
                  </a:moveTo>
                  <a:lnTo>
                    <a:pt x="7" y="36"/>
                  </a:lnTo>
                  <a:lnTo>
                    <a:pt x="22" y="69"/>
                  </a:lnTo>
                  <a:lnTo>
                    <a:pt x="60" y="29"/>
                  </a:lnTo>
                  <a:lnTo>
                    <a:pt x="58" y="0"/>
                  </a:lnTo>
                  <a:lnTo>
                    <a:pt x="0" y="10"/>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668" name="Freeform 184"/>
            <p:cNvSpPr>
              <a:spLocks noChangeAspect="1"/>
            </p:cNvSpPr>
            <p:nvPr/>
          </p:nvSpPr>
          <p:spPr bwMode="gray">
            <a:xfrm>
              <a:off x="4899025" y="4102100"/>
              <a:ext cx="198438" cy="320675"/>
            </a:xfrm>
            <a:custGeom>
              <a:avLst/>
              <a:gdLst>
                <a:gd name="T0" fmla="*/ 0 w 268"/>
                <a:gd name="T1" fmla="*/ 278 h 389"/>
                <a:gd name="T2" fmla="*/ 38 w 268"/>
                <a:gd name="T3" fmla="*/ 204 h 389"/>
                <a:gd name="T4" fmla="*/ 103 w 268"/>
                <a:gd name="T5" fmla="*/ 214 h 389"/>
                <a:gd name="T6" fmla="*/ 175 w 268"/>
                <a:gd name="T7" fmla="*/ 63 h 389"/>
                <a:gd name="T8" fmla="*/ 210 w 268"/>
                <a:gd name="T9" fmla="*/ 36 h 389"/>
                <a:gd name="T10" fmla="*/ 196 w 268"/>
                <a:gd name="T11" fmla="*/ 6 h 389"/>
                <a:gd name="T12" fmla="*/ 213 w 268"/>
                <a:gd name="T13" fmla="*/ 0 h 389"/>
                <a:gd name="T14" fmla="*/ 238 w 268"/>
                <a:gd name="T15" fmla="*/ 94 h 389"/>
                <a:gd name="T16" fmla="*/ 196 w 268"/>
                <a:gd name="T17" fmla="*/ 111 h 389"/>
                <a:gd name="T18" fmla="*/ 245 w 268"/>
                <a:gd name="T19" fmla="*/ 186 h 389"/>
                <a:gd name="T20" fmla="*/ 213 w 268"/>
                <a:gd name="T21" fmla="*/ 274 h 389"/>
                <a:gd name="T22" fmla="*/ 268 w 268"/>
                <a:gd name="T23" fmla="*/ 341 h 389"/>
                <a:gd name="T24" fmla="*/ 262 w 268"/>
                <a:gd name="T25" fmla="*/ 389 h 389"/>
                <a:gd name="T26" fmla="*/ 170 w 268"/>
                <a:gd name="T27" fmla="*/ 367 h 389"/>
                <a:gd name="T28" fmla="*/ 100 w 268"/>
                <a:gd name="T29" fmla="*/ 366 h 389"/>
                <a:gd name="T30" fmla="*/ 43 w 268"/>
                <a:gd name="T31" fmla="*/ 367 h 389"/>
                <a:gd name="T32" fmla="*/ 42 w 268"/>
                <a:gd name="T33" fmla="*/ 303 h 389"/>
                <a:gd name="T34" fmla="*/ 0 w 268"/>
                <a:gd name="T35" fmla="*/ 278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8" h="389">
                  <a:moveTo>
                    <a:pt x="0" y="278"/>
                  </a:moveTo>
                  <a:lnTo>
                    <a:pt x="38" y="204"/>
                  </a:lnTo>
                  <a:lnTo>
                    <a:pt x="103" y="214"/>
                  </a:lnTo>
                  <a:lnTo>
                    <a:pt x="175" y="63"/>
                  </a:lnTo>
                  <a:lnTo>
                    <a:pt x="210" y="36"/>
                  </a:lnTo>
                  <a:lnTo>
                    <a:pt x="196" y="6"/>
                  </a:lnTo>
                  <a:lnTo>
                    <a:pt x="213" y="0"/>
                  </a:lnTo>
                  <a:lnTo>
                    <a:pt x="238" y="94"/>
                  </a:lnTo>
                  <a:lnTo>
                    <a:pt x="196" y="111"/>
                  </a:lnTo>
                  <a:lnTo>
                    <a:pt x="245" y="186"/>
                  </a:lnTo>
                  <a:lnTo>
                    <a:pt x="213" y="274"/>
                  </a:lnTo>
                  <a:lnTo>
                    <a:pt x="268" y="341"/>
                  </a:lnTo>
                  <a:lnTo>
                    <a:pt x="262" y="389"/>
                  </a:lnTo>
                  <a:lnTo>
                    <a:pt x="170" y="367"/>
                  </a:lnTo>
                  <a:lnTo>
                    <a:pt x="100" y="366"/>
                  </a:lnTo>
                  <a:lnTo>
                    <a:pt x="43" y="367"/>
                  </a:lnTo>
                  <a:lnTo>
                    <a:pt x="42" y="303"/>
                  </a:lnTo>
                  <a:lnTo>
                    <a:pt x="0" y="278"/>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669" name="Freeform 185"/>
            <p:cNvSpPr>
              <a:spLocks noChangeAspect="1"/>
            </p:cNvSpPr>
            <p:nvPr/>
          </p:nvSpPr>
          <p:spPr bwMode="gray">
            <a:xfrm>
              <a:off x="5056188" y="4154488"/>
              <a:ext cx="338137" cy="230187"/>
            </a:xfrm>
            <a:custGeom>
              <a:avLst/>
              <a:gdLst>
                <a:gd name="T0" fmla="*/ 0 w 454"/>
                <a:gd name="T1" fmla="*/ 213 h 280"/>
                <a:gd name="T2" fmla="*/ 32 w 454"/>
                <a:gd name="T3" fmla="*/ 125 h 280"/>
                <a:gd name="T4" fmla="*/ 144 w 454"/>
                <a:gd name="T5" fmla="*/ 102 h 280"/>
                <a:gd name="T6" fmla="*/ 156 w 454"/>
                <a:gd name="T7" fmla="*/ 74 h 280"/>
                <a:gd name="T8" fmla="*/ 208 w 454"/>
                <a:gd name="T9" fmla="*/ 64 h 280"/>
                <a:gd name="T10" fmla="*/ 285 w 454"/>
                <a:gd name="T11" fmla="*/ 0 h 280"/>
                <a:gd name="T12" fmla="*/ 310 w 454"/>
                <a:gd name="T13" fmla="*/ 75 h 280"/>
                <a:gd name="T14" fmla="*/ 369 w 454"/>
                <a:gd name="T15" fmla="*/ 102 h 280"/>
                <a:gd name="T16" fmla="*/ 454 w 454"/>
                <a:gd name="T17" fmla="*/ 203 h 280"/>
                <a:gd name="T18" fmla="*/ 243 w 454"/>
                <a:gd name="T19" fmla="*/ 233 h 280"/>
                <a:gd name="T20" fmla="*/ 175 w 454"/>
                <a:gd name="T21" fmla="*/ 203 h 280"/>
                <a:gd name="T22" fmla="*/ 144 w 454"/>
                <a:gd name="T23" fmla="*/ 253 h 280"/>
                <a:gd name="T24" fmla="*/ 84 w 454"/>
                <a:gd name="T25" fmla="*/ 253 h 280"/>
                <a:gd name="T26" fmla="*/ 55 w 454"/>
                <a:gd name="T27" fmla="*/ 280 h 280"/>
                <a:gd name="T28" fmla="*/ 0 w 454"/>
                <a:gd name="T29" fmla="*/ 213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4" h="280">
                  <a:moveTo>
                    <a:pt x="0" y="213"/>
                  </a:moveTo>
                  <a:lnTo>
                    <a:pt x="32" y="125"/>
                  </a:lnTo>
                  <a:lnTo>
                    <a:pt x="144" y="102"/>
                  </a:lnTo>
                  <a:lnTo>
                    <a:pt x="156" y="74"/>
                  </a:lnTo>
                  <a:lnTo>
                    <a:pt x="208" y="64"/>
                  </a:lnTo>
                  <a:lnTo>
                    <a:pt x="285" y="0"/>
                  </a:lnTo>
                  <a:lnTo>
                    <a:pt x="310" y="75"/>
                  </a:lnTo>
                  <a:lnTo>
                    <a:pt x="369" y="102"/>
                  </a:lnTo>
                  <a:lnTo>
                    <a:pt x="454" y="203"/>
                  </a:lnTo>
                  <a:lnTo>
                    <a:pt x="243" y="233"/>
                  </a:lnTo>
                  <a:lnTo>
                    <a:pt x="175" y="203"/>
                  </a:lnTo>
                  <a:lnTo>
                    <a:pt x="144" y="253"/>
                  </a:lnTo>
                  <a:lnTo>
                    <a:pt x="84" y="253"/>
                  </a:lnTo>
                  <a:lnTo>
                    <a:pt x="55" y="280"/>
                  </a:lnTo>
                  <a:lnTo>
                    <a:pt x="0" y="213"/>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670" name="Freeform 186"/>
            <p:cNvSpPr>
              <a:spLocks noChangeAspect="1"/>
            </p:cNvSpPr>
            <p:nvPr/>
          </p:nvSpPr>
          <p:spPr bwMode="gray">
            <a:xfrm>
              <a:off x="5029200" y="3786188"/>
              <a:ext cx="276225" cy="469900"/>
            </a:xfrm>
            <a:custGeom>
              <a:avLst/>
              <a:gdLst>
                <a:gd name="T0" fmla="*/ 0 w 371"/>
                <a:gd name="T1" fmla="*/ 324 h 567"/>
                <a:gd name="T2" fmla="*/ 53 w 371"/>
                <a:gd name="T3" fmla="*/ 353 h 567"/>
                <a:gd name="T4" fmla="*/ 39 w 371"/>
                <a:gd name="T5" fmla="*/ 381 h 567"/>
                <a:gd name="T6" fmla="*/ 64 w 371"/>
                <a:gd name="T7" fmla="*/ 475 h 567"/>
                <a:gd name="T8" fmla="*/ 22 w 371"/>
                <a:gd name="T9" fmla="*/ 492 h 567"/>
                <a:gd name="T10" fmla="*/ 71 w 371"/>
                <a:gd name="T11" fmla="*/ 567 h 567"/>
                <a:gd name="T12" fmla="*/ 183 w 371"/>
                <a:gd name="T13" fmla="*/ 544 h 567"/>
                <a:gd name="T14" fmla="*/ 195 w 371"/>
                <a:gd name="T15" fmla="*/ 516 h 567"/>
                <a:gd name="T16" fmla="*/ 247 w 371"/>
                <a:gd name="T17" fmla="*/ 506 h 567"/>
                <a:gd name="T18" fmla="*/ 324 w 371"/>
                <a:gd name="T19" fmla="*/ 442 h 567"/>
                <a:gd name="T20" fmla="*/ 297 w 371"/>
                <a:gd name="T21" fmla="*/ 374 h 567"/>
                <a:gd name="T22" fmla="*/ 334 w 371"/>
                <a:gd name="T23" fmla="*/ 281 h 567"/>
                <a:gd name="T24" fmla="*/ 369 w 371"/>
                <a:gd name="T25" fmla="*/ 274 h 567"/>
                <a:gd name="T26" fmla="*/ 371 w 371"/>
                <a:gd name="T27" fmla="*/ 143 h 567"/>
                <a:gd name="T28" fmla="*/ 93 w 371"/>
                <a:gd name="T29" fmla="*/ 0 h 567"/>
                <a:gd name="T30" fmla="*/ 56 w 371"/>
                <a:gd name="T31" fmla="*/ 14 h 567"/>
                <a:gd name="T32" fmla="*/ 56 w 371"/>
                <a:gd name="T33" fmla="*/ 69 h 567"/>
                <a:gd name="T34" fmla="*/ 93 w 371"/>
                <a:gd name="T35" fmla="*/ 108 h 567"/>
                <a:gd name="T36" fmla="*/ 71 w 371"/>
                <a:gd name="T37" fmla="*/ 233 h 567"/>
                <a:gd name="T38" fmla="*/ 0 w 371"/>
                <a:gd name="T39" fmla="*/ 324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1" h="567">
                  <a:moveTo>
                    <a:pt x="0" y="324"/>
                  </a:moveTo>
                  <a:lnTo>
                    <a:pt x="53" y="353"/>
                  </a:lnTo>
                  <a:lnTo>
                    <a:pt x="39" y="381"/>
                  </a:lnTo>
                  <a:lnTo>
                    <a:pt x="64" y="475"/>
                  </a:lnTo>
                  <a:lnTo>
                    <a:pt x="22" y="492"/>
                  </a:lnTo>
                  <a:lnTo>
                    <a:pt x="71" y="567"/>
                  </a:lnTo>
                  <a:lnTo>
                    <a:pt x="183" y="544"/>
                  </a:lnTo>
                  <a:lnTo>
                    <a:pt x="195" y="516"/>
                  </a:lnTo>
                  <a:lnTo>
                    <a:pt x="247" y="506"/>
                  </a:lnTo>
                  <a:lnTo>
                    <a:pt x="324" y="442"/>
                  </a:lnTo>
                  <a:lnTo>
                    <a:pt x="297" y="374"/>
                  </a:lnTo>
                  <a:lnTo>
                    <a:pt x="334" y="281"/>
                  </a:lnTo>
                  <a:lnTo>
                    <a:pt x="369" y="274"/>
                  </a:lnTo>
                  <a:lnTo>
                    <a:pt x="371" y="143"/>
                  </a:lnTo>
                  <a:lnTo>
                    <a:pt x="93" y="0"/>
                  </a:lnTo>
                  <a:lnTo>
                    <a:pt x="56" y="14"/>
                  </a:lnTo>
                  <a:lnTo>
                    <a:pt x="56" y="69"/>
                  </a:lnTo>
                  <a:lnTo>
                    <a:pt x="93" y="108"/>
                  </a:lnTo>
                  <a:lnTo>
                    <a:pt x="71" y="233"/>
                  </a:lnTo>
                  <a:lnTo>
                    <a:pt x="0" y="324"/>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671" name="Freeform 187"/>
            <p:cNvSpPr>
              <a:spLocks noChangeAspect="1"/>
            </p:cNvSpPr>
            <p:nvPr/>
          </p:nvSpPr>
          <p:spPr bwMode="gray">
            <a:xfrm>
              <a:off x="4970463" y="4362450"/>
              <a:ext cx="193675" cy="249238"/>
            </a:xfrm>
            <a:custGeom>
              <a:avLst/>
              <a:gdLst>
                <a:gd name="T0" fmla="*/ 0 w 260"/>
                <a:gd name="T1" fmla="*/ 263 h 301"/>
                <a:gd name="T2" fmla="*/ 27 w 260"/>
                <a:gd name="T3" fmla="*/ 301 h 301"/>
                <a:gd name="T4" fmla="*/ 62 w 260"/>
                <a:gd name="T5" fmla="*/ 289 h 301"/>
                <a:gd name="T6" fmla="*/ 115 w 260"/>
                <a:gd name="T7" fmla="*/ 293 h 301"/>
                <a:gd name="T8" fmla="*/ 163 w 260"/>
                <a:gd name="T9" fmla="*/ 261 h 301"/>
                <a:gd name="T10" fmla="*/ 177 w 260"/>
                <a:gd name="T11" fmla="*/ 201 h 301"/>
                <a:gd name="T12" fmla="*/ 228 w 260"/>
                <a:gd name="T13" fmla="*/ 151 h 301"/>
                <a:gd name="T14" fmla="*/ 260 w 260"/>
                <a:gd name="T15" fmla="*/ 0 h 301"/>
                <a:gd name="T16" fmla="*/ 200 w 260"/>
                <a:gd name="T17" fmla="*/ 0 h 301"/>
                <a:gd name="T18" fmla="*/ 171 w 260"/>
                <a:gd name="T19" fmla="*/ 27 h 301"/>
                <a:gd name="T20" fmla="*/ 165 w 260"/>
                <a:gd name="T21" fmla="*/ 75 h 301"/>
                <a:gd name="T22" fmla="*/ 73 w 260"/>
                <a:gd name="T23" fmla="*/ 53 h 301"/>
                <a:gd name="T24" fmla="*/ 71 w 260"/>
                <a:gd name="T25" fmla="*/ 85 h 301"/>
                <a:gd name="T26" fmla="*/ 107 w 260"/>
                <a:gd name="T27" fmla="*/ 87 h 301"/>
                <a:gd name="T28" fmla="*/ 96 w 260"/>
                <a:gd name="T29" fmla="*/ 206 h 301"/>
                <a:gd name="T30" fmla="*/ 51 w 260"/>
                <a:gd name="T31" fmla="*/ 192 h 301"/>
                <a:gd name="T32" fmla="*/ 0 w 260"/>
                <a:gd name="T33" fmla="*/ 263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0" h="301">
                  <a:moveTo>
                    <a:pt x="0" y="263"/>
                  </a:moveTo>
                  <a:lnTo>
                    <a:pt x="27" y="301"/>
                  </a:lnTo>
                  <a:lnTo>
                    <a:pt x="62" y="289"/>
                  </a:lnTo>
                  <a:lnTo>
                    <a:pt x="115" y="293"/>
                  </a:lnTo>
                  <a:lnTo>
                    <a:pt x="163" y="261"/>
                  </a:lnTo>
                  <a:lnTo>
                    <a:pt x="177" y="201"/>
                  </a:lnTo>
                  <a:lnTo>
                    <a:pt x="228" y="151"/>
                  </a:lnTo>
                  <a:lnTo>
                    <a:pt x="260" y="0"/>
                  </a:lnTo>
                  <a:lnTo>
                    <a:pt x="200" y="0"/>
                  </a:lnTo>
                  <a:lnTo>
                    <a:pt x="171" y="27"/>
                  </a:lnTo>
                  <a:lnTo>
                    <a:pt x="165" y="75"/>
                  </a:lnTo>
                  <a:lnTo>
                    <a:pt x="73" y="53"/>
                  </a:lnTo>
                  <a:lnTo>
                    <a:pt x="71" y="85"/>
                  </a:lnTo>
                  <a:lnTo>
                    <a:pt x="107" y="87"/>
                  </a:lnTo>
                  <a:lnTo>
                    <a:pt x="96" y="206"/>
                  </a:lnTo>
                  <a:lnTo>
                    <a:pt x="51" y="192"/>
                  </a:lnTo>
                  <a:lnTo>
                    <a:pt x="0" y="263"/>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672" name="Freeform 188"/>
            <p:cNvSpPr>
              <a:spLocks noChangeAspect="1"/>
            </p:cNvSpPr>
            <p:nvPr/>
          </p:nvSpPr>
          <p:spPr bwMode="gray">
            <a:xfrm>
              <a:off x="4999038" y="4319588"/>
              <a:ext cx="492125" cy="530225"/>
            </a:xfrm>
            <a:custGeom>
              <a:avLst/>
              <a:gdLst>
                <a:gd name="T0" fmla="*/ 0 w 659"/>
                <a:gd name="T1" fmla="*/ 377 h 635"/>
                <a:gd name="T2" fmla="*/ 2 w 659"/>
                <a:gd name="T3" fmla="*/ 394 h 635"/>
                <a:gd name="T4" fmla="*/ 134 w 659"/>
                <a:gd name="T5" fmla="*/ 377 h 635"/>
                <a:gd name="T6" fmla="*/ 192 w 659"/>
                <a:gd name="T7" fmla="*/ 457 h 635"/>
                <a:gd name="T8" fmla="*/ 241 w 659"/>
                <a:gd name="T9" fmla="*/ 453 h 635"/>
                <a:gd name="T10" fmla="*/ 252 w 659"/>
                <a:gd name="T11" fmla="*/ 416 h 635"/>
                <a:gd name="T12" fmla="*/ 296 w 659"/>
                <a:gd name="T13" fmla="*/ 414 h 635"/>
                <a:gd name="T14" fmla="*/ 329 w 659"/>
                <a:gd name="T15" fmla="*/ 437 h 635"/>
                <a:gd name="T16" fmla="*/ 336 w 659"/>
                <a:gd name="T17" fmla="*/ 560 h 635"/>
                <a:gd name="T18" fmla="*/ 407 w 659"/>
                <a:gd name="T19" fmla="*/ 553 h 635"/>
                <a:gd name="T20" fmla="*/ 606 w 659"/>
                <a:gd name="T21" fmla="*/ 635 h 635"/>
                <a:gd name="T22" fmla="*/ 605 w 659"/>
                <a:gd name="T23" fmla="*/ 598 h 635"/>
                <a:gd name="T24" fmla="*/ 566 w 659"/>
                <a:gd name="T25" fmla="*/ 581 h 635"/>
                <a:gd name="T26" fmla="*/ 573 w 659"/>
                <a:gd name="T27" fmla="*/ 491 h 635"/>
                <a:gd name="T28" fmla="*/ 636 w 659"/>
                <a:gd name="T29" fmla="*/ 459 h 635"/>
                <a:gd name="T30" fmla="*/ 597 w 659"/>
                <a:gd name="T31" fmla="*/ 398 h 635"/>
                <a:gd name="T32" fmla="*/ 590 w 659"/>
                <a:gd name="T33" fmla="*/ 294 h 635"/>
                <a:gd name="T34" fmla="*/ 583 w 659"/>
                <a:gd name="T35" fmla="*/ 268 h 635"/>
                <a:gd name="T36" fmla="*/ 606 w 659"/>
                <a:gd name="T37" fmla="*/ 222 h 635"/>
                <a:gd name="T38" fmla="*/ 636 w 659"/>
                <a:gd name="T39" fmla="*/ 135 h 635"/>
                <a:gd name="T40" fmla="*/ 659 w 659"/>
                <a:gd name="T41" fmla="*/ 102 h 635"/>
                <a:gd name="T42" fmla="*/ 646 w 659"/>
                <a:gd name="T43" fmla="*/ 52 h 635"/>
                <a:gd name="T44" fmla="*/ 531 w 659"/>
                <a:gd name="T45" fmla="*/ 0 h 635"/>
                <a:gd name="T46" fmla="*/ 320 w 659"/>
                <a:gd name="T47" fmla="*/ 30 h 635"/>
                <a:gd name="T48" fmla="*/ 252 w 659"/>
                <a:gd name="T49" fmla="*/ 0 h 635"/>
                <a:gd name="T50" fmla="*/ 221 w 659"/>
                <a:gd name="T51" fmla="*/ 50 h 635"/>
                <a:gd name="T52" fmla="*/ 189 w 659"/>
                <a:gd name="T53" fmla="*/ 201 h 635"/>
                <a:gd name="T54" fmla="*/ 138 w 659"/>
                <a:gd name="T55" fmla="*/ 251 h 635"/>
                <a:gd name="T56" fmla="*/ 124 w 659"/>
                <a:gd name="T57" fmla="*/ 311 h 635"/>
                <a:gd name="T58" fmla="*/ 76 w 659"/>
                <a:gd name="T59" fmla="*/ 343 h 635"/>
                <a:gd name="T60" fmla="*/ 23 w 659"/>
                <a:gd name="T61" fmla="*/ 339 h 635"/>
                <a:gd name="T62" fmla="*/ 0 w 659"/>
                <a:gd name="T63" fmla="*/ 377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59" h="635">
                  <a:moveTo>
                    <a:pt x="0" y="377"/>
                  </a:moveTo>
                  <a:lnTo>
                    <a:pt x="2" y="394"/>
                  </a:lnTo>
                  <a:lnTo>
                    <a:pt x="134" y="377"/>
                  </a:lnTo>
                  <a:lnTo>
                    <a:pt x="192" y="457"/>
                  </a:lnTo>
                  <a:lnTo>
                    <a:pt x="241" y="453"/>
                  </a:lnTo>
                  <a:lnTo>
                    <a:pt x="252" y="416"/>
                  </a:lnTo>
                  <a:lnTo>
                    <a:pt x="296" y="414"/>
                  </a:lnTo>
                  <a:lnTo>
                    <a:pt x="329" y="437"/>
                  </a:lnTo>
                  <a:lnTo>
                    <a:pt x="336" y="560"/>
                  </a:lnTo>
                  <a:lnTo>
                    <a:pt x="407" y="553"/>
                  </a:lnTo>
                  <a:lnTo>
                    <a:pt x="606" y="635"/>
                  </a:lnTo>
                  <a:lnTo>
                    <a:pt x="605" y="598"/>
                  </a:lnTo>
                  <a:lnTo>
                    <a:pt x="566" y="581"/>
                  </a:lnTo>
                  <a:lnTo>
                    <a:pt x="573" y="491"/>
                  </a:lnTo>
                  <a:lnTo>
                    <a:pt x="636" y="459"/>
                  </a:lnTo>
                  <a:lnTo>
                    <a:pt x="597" y="398"/>
                  </a:lnTo>
                  <a:lnTo>
                    <a:pt x="590" y="294"/>
                  </a:lnTo>
                  <a:lnTo>
                    <a:pt x="583" y="268"/>
                  </a:lnTo>
                  <a:lnTo>
                    <a:pt x="606" y="222"/>
                  </a:lnTo>
                  <a:lnTo>
                    <a:pt x="636" y="135"/>
                  </a:lnTo>
                  <a:lnTo>
                    <a:pt x="659" y="102"/>
                  </a:lnTo>
                  <a:lnTo>
                    <a:pt x="646" y="52"/>
                  </a:lnTo>
                  <a:lnTo>
                    <a:pt x="531" y="0"/>
                  </a:lnTo>
                  <a:lnTo>
                    <a:pt x="320" y="30"/>
                  </a:lnTo>
                  <a:lnTo>
                    <a:pt x="252" y="0"/>
                  </a:lnTo>
                  <a:lnTo>
                    <a:pt x="221" y="50"/>
                  </a:lnTo>
                  <a:lnTo>
                    <a:pt x="189" y="201"/>
                  </a:lnTo>
                  <a:lnTo>
                    <a:pt x="138" y="251"/>
                  </a:lnTo>
                  <a:lnTo>
                    <a:pt x="124" y="311"/>
                  </a:lnTo>
                  <a:lnTo>
                    <a:pt x="76" y="343"/>
                  </a:lnTo>
                  <a:lnTo>
                    <a:pt x="23" y="339"/>
                  </a:lnTo>
                  <a:lnTo>
                    <a:pt x="0" y="377"/>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673" name="Freeform 189"/>
            <p:cNvSpPr>
              <a:spLocks noChangeAspect="1"/>
            </p:cNvSpPr>
            <p:nvPr/>
          </p:nvSpPr>
          <p:spPr bwMode="gray">
            <a:xfrm>
              <a:off x="5518150" y="3406775"/>
              <a:ext cx="63500" cy="31750"/>
            </a:xfrm>
            <a:custGeom>
              <a:avLst/>
              <a:gdLst>
                <a:gd name="T0" fmla="*/ 0 w 82"/>
                <a:gd name="T1" fmla="*/ 22 h 43"/>
                <a:gd name="T2" fmla="*/ 29 w 82"/>
                <a:gd name="T3" fmla="*/ 43 h 43"/>
                <a:gd name="T4" fmla="*/ 82 w 82"/>
                <a:gd name="T5" fmla="*/ 0 h 43"/>
                <a:gd name="T6" fmla="*/ 0 w 82"/>
                <a:gd name="T7" fmla="*/ 22 h 43"/>
              </a:gdLst>
              <a:ahLst/>
              <a:cxnLst>
                <a:cxn ang="0">
                  <a:pos x="T0" y="T1"/>
                </a:cxn>
                <a:cxn ang="0">
                  <a:pos x="T2" y="T3"/>
                </a:cxn>
                <a:cxn ang="0">
                  <a:pos x="T4" y="T5"/>
                </a:cxn>
                <a:cxn ang="0">
                  <a:pos x="T6" y="T7"/>
                </a:cxn>
              </a:cxnLst>
              <a:rect l="0" t="0" r="r" b="b"/>
              <a:pathLst>
                <a:path w="82" h="43">
                  <a:moveTo>
                    <a:pt x="0" y="22"/>
                  </a:moveTo>
                  <a:lnTo>
                    <a:pt x="29" y="43"/>
                  </a:lnTo>
                  <a:lnTo>
                    <a:pt x="82" y="0"/>
                  </a:lnTo>
                  <a:lnTo>
                    <a:pt x="0" y="22"/>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674" name="Freeform 190"/>
            <p:cNvSpPr>
              <a:spLocks noChangeAspect="1"/>
            </p:cNvSpPr>
            <p:nvPr/>
          </p:nvSpPr>
          <p:spPr bwMode="gray">
            <a:xfrm>
              <a:off x="4705350" y="4111625"/>
              <a:ext cx="69850" cy="174625"/>
            </a:xfrm>
            <a:custGeom>
              <a:avLst/>
              <a:gdLst>
                <a:gd name="T0" fmla="*/ 0 w 94"/>
                <a:gd name="T1" fmla="*/ 52 h 214"/>
                <a:gd name="T2" fmla="*/ 36 w 94"/>
                <a:gd name="T3" fmla="*/ 214 h 214"/>
                <a:gd name="T4" fmla="*/ 67 w 94"/>
                <a:gd name="T5" fmla="*/ 212 h 214"/>
                <a:gd name="T6" fmla="*/ 94 w 94"/>
                <a:gd name="T7" fmla="*/ 25 h 214"/>
                <a:gd name="T8" fmla="*/ 67 w 94"/>
                <a:gd name="T9" fmla="*/ 0 h 214"/>
                <a:gd name="T10" fmla="*/ 50 w 94"/>
                <a:gd name="T11" fmla="*/ 16 h 214"/>
                <a:gd name="T12" fmla="*/ 0 w 94"/>
                <a:gd name="T13" fmla="*/ 52 h 214"/>
              </a:gdLst>
              <a:ahLst/>
              <a:cxnLst>
                <a:cxn ang="0">
                  <a:pos x="T0" y="T1"/>
                </a:cxn>
                <a:cxn ang="0">
                  <a:pos x="T2" y="T3"/>
                </a:cxn>
                <a:cxn ang="0">
                  <a:pos x="T4" y="T5"/>
                </a:cxn>
                <a:cxn ang="0">
                  <a:pos x="T6" y="T7"/>
                </a:cxn>
                <a:cxn ang="0">
                  <a:pos x="T8" y="T9"/>
                </a:cxn>
                <a:cxn ang="0">
                  <a:pos x="T10" y="T11"/>
                </a:cxn>
                <a:cxn ang="0">
                  <a:pos x="T12" y="T13"/>
                </a:cxn>
              </a:cxnLst>
              <a:rect l="0" t="0" r="r" b="b"/>
              <a:pathLst>
                <a:path w="94" h="214">
                  <a:moveTo>
                    <a:pt x="0" y="52"/>
                  </a:moveTo>
                  <a:lnTo>
                    <a:pt x="36" y="214"/>
                  </a:lnTo>
                  <a:lnTo>
                    <a:pt x="67" y="212"/>
                  </a:lnTo>
                  <a:lnTo>
                    <a:pt x="94" y="25"/>
                  </a:lnTo>
                  <a:lnTo>
                    <a:pt x="67" y="0"/>
                  </a:lnTo>
                  <a:lnTo>
                    <a:pt x="50" y="16"/>
                  </a:lnTo>
                  <a:lnTo>
                    <a:pt x="0" y="52"/>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675" name="Freeform 191"/>
            <p:cNvSpPr>
              <a:spLocks noChangeAspect="1"/>
            </p:cNvSpPr>
            <p:nvPr/>
          </p:nvSpPr>
          <p:spPr bwMode="gray">
            <a:xfrm>
              <a:off x="4922838" y="4403725"/>
              <a:ext cx="50800" cy="39688"/>
            </a:xfrm>
            <a:custGeom>
              <a:avLst/>
              <a:gdLst>
                <a:gd name="T0" fmla="*/ 0 w 62"/>
                <a:gd name="T1" fmla="*/ 43 h 43"/>
                <a:gd name="T2" fmla="*/ 5 w 62"/>
                <a:gd name="T3" fmla="*/ 1 h 43"/>
                <a:gd name="T4" fmla="*/ 62 w 62"/>
                <a:gd name="T5" fmla="*/ 0 h 43"/>
                <a:gd name="T6" fmla="*/ 62 w 62"/>
                <a:gd name="T7" fmla="*/ 38 h 43"/>
                <a:gd name="T8" fmla="*/ 0 w 62"/>
                <a:gd name="T9" fmla="*/ 43 h 43"/>
              </a:gdLst>
              <a:ahLst/>
              <a:cxnLst>
                <a:cxn ang="0">
                  <a:pos x="T0" y="T1"/>
                </a:cxn>
                <a:cxn ang="0">
                  <a:pos x="T2" y="T3"/>
                </a:cxn>
                <a:cxn ang="0">
                  <a:pos x="T4" y="T5"/>
                </a:cxn>
                <a:cxn ang="0">
                  <a:pos x="T6" y="T7"/>
                </a:cxn>
                <a:cxn ang="0">
                  <a:pos x="T8" y="T9"/>
                </a:cxn>
              </a:cxnLst>
              <a:rect l="0" t="0" r="r" b="b"/>
              <a:pathLst>
                <a:path w="62" h="43">
                  <a:moveTo>
                    <a:pt x="0" y="43"/>
                  </a:moveTo>
                  <a:lnTo>
                    <a:pt x="5" y="1"/>
                  </a:lnTo>
                  <a:lnTo>
                    <a:pt x="62" y="0"/>
                  </a:lnTo>
                  <a:lnTo>
                    <a:pt x="62" y="38"/>
                  </a:lnTo>
                  <a:lnTo>
                    <a:pt x="0" y="43"/>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676" name="Freeform 192"/>
            <p:cNvSpPr>
              <a:spLocks noChangeAspect="1"/>
            </p:cNvSpPr>
            <p:nvPr/>
          </p:nvSpPr>
          <p:spPr bwMode="gray">
            <a:xfrm>
              <a:off x="5535613" y="3948113"/>
              <a:ext cx="390525" cy="422275"/>
            </a:xfrm>
            <a:custGeom>
              <a:avLst/>
              <a:gdLst>
                <a:gd name="T0" fmla="*/ 0 w 524"/>
                <a:gd name="T1" fmla="*/ 356 h 509"/>
                <a:gd name="T2" fmla="*/ 40 w 524"/>
                <a:gd name="T3" fmla="*/ 329 h 509"/>
                <a:gd name="T4" fmla="*/ 44 w 524"/>
                <a:gd name="T5" fmla="*/ 265 h 509"/>
                <a:gd name="T6" fmla="*/ 112 w 524"/>
                <a:gd name="T7" fmla="*/ 181 h 509"/>
                <a:gd name="T8" fmla="*/ 139 w 524"/>
                <a:gd name="T9" fmla="*/ 33 h 509"/>
                <a:gd name="T10" fmla="*/ 193 w 524"/>
                <a:gd name="T11" fmla="*/ 0 h 509"/>
                <a:gd name="T12" fmla="*/ 232 w 524"/>
                <a:gd name="T13" fmla="*/ 102 h 509"/>
                <a:gd name="T14" fmla="*/ 348 w 524"/>
                <a:gd name="T15" fmla="*/ 188 h 509"/>
                <a:gd name="T16" fmla="*/ 307 w 524"/>
                <a:gd name="T17" fmla="*/ 240 h 509"/>
                <a:gd name="T18" fmla="*/ 345 w 524"/>
                <a:gd name="T19" fmla="*/ 253 h 509"/>
                <a:gd name="T20" fmla="*/ 387 w 524"/>
                <a:gd name="T21" fmla="*/ 316 h 509"/>
                <a:gd name="T22" fmla="*/ 524 w 524"/>
                <a:gd name="T23" fmla="*/ 350 h 509"/>
                <a:gd name="T24" fmla="*/ 418 w 524"/>
                <a:gd name="T25" fmla="*/ 455 h 509"/>
                <a:gd name="T26" fmla="*/ 309 w 524"/>
                <a:gd name="T27" fmla="*/ 493 h 509"/>
                <a:gd name="T28" fmla="*/ 210 w 524"/>
                <a:gd name="T29" fmla="*/ 509 h 509"/>
                <a:gd name="T30" fmla="*/ 100 w 524"/>
                <a:gd name="T31" fmla="*/ 470 h 509"/>
                <a:gd name="T32" fmla="*/ 61 w 524"/>
                <a:gd name="T33" fmla="*/ 398 h 509"/>
                <a:gd name="T34" fmla="*/ 0 w 524"/>
                <a:gd name="T35" fmla="*/ 35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4" h="509">
                  <a:moveTo>
                    <a:pt x="0" y="356"/>
                  </a:moveTo>
                  <a:lnTo>
                    <a:pt x="40" y="329"/>
                  </a:lnTo>
                  <a:lnTo>
                    <a:pt x="44" y="265"/>
                  </a:lnTo>
                  <a:lnTo>
                    <a:pt x="112" y="181"/>
                  </a:lnTo>
                  <a:lnTo>
                    <a:pt x="139" y="33"/>
                  </a:lnTo>
                  <a:lnTo>
                    <a:pt x="193" y="0"/>
                  </a:lnTo>
                  <a:lnTo>
                    <a:pt x="232" y="102"/>
                  </a:lnTo>
                  <a:lnTo>
                    <a:pt x="348" y="188"/>
                  </a:lnTo>
                  <a:lnTo>
                    <a:pt x="307" y="240"/>
                  </a:lnTo>
                  <a:lnTo>
                    <a:pt x="345" y="253"/>
                  </a:lnTo>
                  <a:lnTo>
                    <a:pt x="387" y="316"/>
                  </a:lnTo>
                  <a:lnTo>
                    <a:pt x="524" y="350"/>
                  </a:lnTo>
                  <a:lnTo>
                    <a:pt x="418" y="455"/>
                  </a:lnTo>
                  <a:lnTo>
                    <a:pt x="309" y="493"/>
                  </a:lnTo>
                  <a:lnTo>
                    <a:pt x="210" y="509"/>
                  </a:lnTo>
                  <a:lnTo>
                    <a:pt x="100" y="470"/>
                  </a:lnTo>
                  <a:lnTo>
                    <a:pt x="61" y="398"/>
                  </a:lnTo>
                  <a:lnTo>
                    <a:pt x="0" y="356"/>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677" name="Freeform 193"/>
            <p:cNvSpPr>
              <a:spLocks noChangeAspect="1"/>
            </p:cNvSpPr>
            <p:nvPr/>
          </p:nvSpPr>
          <p:spPr bwMode="gray">
            <a:xfrm>
              <a:off x="5764213" y="4105275"/>
              <a:ext cx="42862" cy="52388"/>
            </a:xfrm>
            <a:custGeom>
              <a:avLst/>
              <a:gdLst>
                <a:gd name="T0" fmla="*/ 0 w 55"/>
                <a:gd name="T1" fmla="*/ 52 h 65"/>
                <a:gd name="T2" fmla="*/ 38 w 55"/>
                <a:gd name="T3" fmla="*/ 65 h 65"/>
                <a:gd name="T4" fmla="*/ 52 w 55"/>
                <a:gd name="T5" fmla="*/ 44 h 65"/>
                <a:gd name="T6" fmla="*/ 25 w 55"/>
                <a:gd name="T7" fmla="*/ 41 h 65"/>
                <a:gd name="T8" fmla="*/ 55 w 55"/>
                <a:gd name="T9" fmla="*/ 25 h 65"/>
                <a:gd name="T10" fmla="*/ 41 w 55"/>
                <a:gd name="T11" fmla="*/ 0 h 65"/>
                <a:gd name="T12" fmla="*/ 0 w 55"/>
                <a:gd name="T13" fmla="*/ 52 h 65"/>
              </a:gdLst>
              <a:ahLst/>
              <a:cxnLst>
                <a:cxn ang="0">
                  <a:pos x="T0" y="T1"/>
                </a:cxn>
                <a:cxn ang="0">
                  <a:pos x="T2" y="T3"/>
                </a:cxn>
                <a:cxn ang="0">
                  <a:pos x="T4" y="T5"/>
                </a:cxn>
                <a:cxn ang="0">
                  <a:pos x="T6" y="T7"/>
                </a:cxn>
                <a:cxn ang="0">
                  <a:pos x="T8" y="T9"/>
                </a:cxn>
                <a:cxn ang="0">
                  <a:pos x="T10" y="T11"/>
                </a:cxn>
                <a:cxn ang="0">
                  <a:pos x="T12" y="T13"/>
                </a:cxn>
              </a:cxnLst>
              <a:rect l="0" t="0" r="r" b="b"/>
              <a:pathLst>
                <a:path w="55" h="65">
                  <a:moveTo>
                    <a:pt x="0" y="52"/>
                  </a:moveTo>
                  <a:lnTo>
                    <a:pt x="38" y="65"/>
                  </a:lnTo>
                  <a:lnTo>
                    <a:pt x="52" y="44"/>
                  </a:lnTo>
                  <a:lnTo>
                    <a:pt x="25" y="41"/>
                  </a:lnTo>
                  <a:lnTo>
                    <a:pt x="55" y="25"/>
                  </a:lnTo>
                  <a:lnTo>
                    <a:pt x="41" y="0"/>
                  </a:lnTo>
                  <a:lnTo>
                    <a:pt x="0" y="52"/>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678" name="Freeform 194"/>
            <p:cNvSpPr>
              <a:spLocks noChangeAspect="1"/>
            </p:cNvSpPr>
            <p:nvPr/>
          </p:nvSpPr>
          <p:spPr bwMode="gray">
            <a:xfrm>
              <a:off x="4906963" y="4403725"/>
              <a:ext cx="144462" cy="177800"/>
            </a:xfrm>
            <a:custGeom>
              <a:avLst/>
              <a:gdLst>
                <a:gd name="T0" fmla="*/ 0 w 192"/>
                <a:gd name="T1" fmla="*/ 100 h 211"/>
                <a:gd name="T2" fmla="*/ 21 w 192"/>
                <a:gd name="T3" fmla="*/ 67 h 211"/>
                <a:gd name="T4" fmla="*/ 36 w 192"/>
                <a:gd name="T5" fmla="*/ 70 h 211"/>
                <a:gd name="T6" fmla="*/ 26 w 192"/>
                <a:gd name="T7" fmla="*/ 43 h 211"/>
                <a:gd name="T8" fmla="*/ 88 w 192"/>
                <a:gd name="T9" fmla="*/ 38 h 211"/>
                <a:gd name="T10" fmla="*/ 88 w 192"/>
                <a:gd name="T11" fmla="*/ 0 h 211"/>
                <a:gd name="T12" fmla="*/ 158 w 192"/>
                <a:gd name="T13" fmla="*/ 1 h 211"/>
                <a:gd name="T14" fmla="*/ 156 w 192"/>
                <a:gd name="T15" fmla="*/ 33 h 211"/>
                <a:gd name="T16" fmla="*/ 192 w 192"/>
                <a:gd name="T17" fmla="*/ 35 h 211"/>
                <a:gd name="T18" fmla="*/ 181 w 192"/>
                <a:gd name="T19" fmla="*/ 154 h 211"/>
                <a:gd name="T20" fmla="*/ 136 w 192"/>
                <a:gd name="T21" fmla="*/ 140 h 211"/>
                <a:gd name="T22" fmla="*/ 85 w 192"/>
                <a:gd name="T23" fmla="*/ 211 h 211"/>
                <a:gd name="T24" fmla="*/ 0 w 192"/>
                <a:gd name="T25" fmla="*/ 10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2" h="211">
                  <a:moveTo>
                    <a:pt x="0" y="100"/>
                  </a:moveTo>
                  <a:lnTo>
                    <a:pt x="21" y="67"/>
                  </a:lnTo>
                  <a:lnTo>
                    <a:pt x="36" y="70"/>
                  </a:lnTo>
                  <a:lnTo>
                    <a:pt x="26" y="43"/>
                  </a:lnTo>
                  <a:lnTo>
                    <a:pt x="88" y="38"/>
                  </a:lnTo>
                  <a:lnTo>
                    <a:pt x="88" y="0"/>
                  </a:lnTo>
                  <a:lnTo>
                    <a:pt x="158" y="1"/>
                  </a:lnTo>
                  <a:lnTo>
                    <a:pt x="156" y="33"/>
                  </a:lnTo>
                  <a:lnTo>
                    <a:pt x="192" y="35"/>
                  </a:lnTo>
                  <a:lnTo>
                    <a:pt x="181" y="154"/>
                  </a:lnTo>
                  <a:lnTo>
                    <a:pt x="136" y="140"/>
                  </a:lnTo>
                  <a:lnTo>
                    <a:pt x="85" y="211"/>
                  </a:lnTo>
                  <a:lnTo>
                    <a:pt x="0" y="100"/>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679" name="Freeform 195"/>
            <p:cNvSpPr>
              <a:spLocks noChangeAspect="1"/>
            </p:cNvSpPr>
            <p:nvPr/>
          </p:nvSpPr>
          <p:spPr bwMode="gray">
            <a:xfrm>
              <a:off x="4248150" y="4075113"/>
              <a:ext cx="79375" cy="19050"/>
            </a:xfrm>
            <a:custGeom>
              <a:avLst/>
              <a:gdLst>
                <a:gd name="T0" fmla="*/ 0 w 103"/>
                <a:gd name="T1" fmla="*/ 21 h 21"/>
                <a:gd name="T2" fmla="*/ 4 w 103"/>
                <a:gd name="T3" fmla="*/ 0 h 21"/>
                <a:gd name="T4" fmla="*/ 103 w 103"/>
                <a:gd name="T5" fmla="*/ 8 h 21"/>
                <a:gd name="T6" fmla="*/ 0 w 103"/>
                <a:gd name="T7" fmla="*/ 21 h 21"/>
              </a:gdLst>
              <a:ahLst/>
              <a:cxnLst>
                <a:cxn ang="0">
                  <a:pos x="T0" y="T1"/>
                </a:cxn>
                <a:cxn ang="0">
                  <a:pos x="T2" y="T3"/>
                </a:cxn>
                <a:cxn ang="0">
                  <a:pos x="T4" y="T5"/>
                </a:cxn>
                <a:cxn ang="0">
                  <a:pos x="T6" y="T7"/>
                </a:cxn>
              </a:cxnLst>
              <a:rect l="0" t="0" r="r" b="b"/>
              <a:pathLst>
                <a:path w="103" h="21">
                  <a:moveTo>
                    <a:pt x="0" y="21"/>
                  </a:moveTo>
                  <a:lnTo>
                    <a:pt x="4" y="0"/>
                  </a:lnTo>
                  <a:lnTo>
                    <a:pt x="103" y="8"/>
                  </a:lnTo>
                  <a:lnTo>
                    <a:pt x="0" y="21"/>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680" name="Freeform 196"/>
            <p:cNvSpPr>
              <a:spLocks noChangeAspect="1"/>
            </p:cNvSpPr>
            <p:nvPr/>
          </p:nvSpPr>
          <p:spPr bwMode="gray">
            <a:xfrm>
              <a:off x="4602163" y="4144963"/>
              <a:ext cx="109537" cy="185737"/>
            </a:xfrm>
            <a:custGeom>
              <a:avLst/>
              <a:gdLst>
                <a:gd name="T0" fmla="*/ 0 w 148"/>
                <a:gd name="T1" fmla="*/ 212 h 225"/>
                <a:gd name="T2" fmla="*/ 13 w 148"/>
                <a:gd name="T3" fmla="*/ 57 h 225"/>
                <a:gd name="T4" fmla="*/ 6 w 148"/>
                <a:gd name="T5" fmla="*/ 9 h 225"/>
                <a:gd name="T6" fmla="*/ 99 w 148"/>
                <a:gd name="T7" fmla="*/ 0 h 225"/>
                <a:gd name="T8" fmla="*/ 148 w 148"/>
                <a:gd name="T9" fmla="*/ 177 h 225"/>
                <a:gd name="T10" fmla="*/ 38 w 148"/>
                <a:gd name="T11" fmla="*/ 225 h 225"/>
                <a:gd name="T12" fmla="*/ 0 w 148"/>
                <a:gd name="T13" fmla="*/ 212 h 225"/>
              </a:gdLst>
              <a:ahLst/>
              <a:cxnLst>
                <a:cxn ang="0">
                  <a:pos x="T0" y="T1"/>
                </a:cxn>
                <a:cxn ang="0">
                  <a:pos x="T2" y="T3"/>
                </a:cxn>
                <a:cxn ang="0">
                  <a:pos x="T4" y="T5"/>
                </a:cxn>
                <a:cxn ang="0">
                  <a:pos x="T6" y="T7"/>
                </a:cxn>
                <a:cxn ang="0">
                  <a:pos x="T8" y="T9"/>
                </a:cxn>
                <a:cxn ang="0">
                  <a:pos x="T10" y="T11"/>
                </a:cxn>
                <a:cxn ang="0">
                  <a:pos x="T12" y="T13"/>
                </a:cxn>
              </a:cxnLst>
              <a:rect l="0" t="0" r="r" b="b"/>
              <a:pathLst>
                <a:path w="148" h="225">
                  <a:moveTo>
                    <a:pt x="0" y="212"/>
                  </a:moveTo>
                  <a:lnTo>
                    <a:pt x="13" y="57"/>
                  </a:lnTo>
                  <a:lnTo>
                    <a:pt x="6" y="9"/>
                  </a:lnTo>
                  <a:lnTo>
                    <a:pt x="99" y="0"/>
                  </a:lnTo>
                  <a:lnTo>
                    <a:pt x="148" y="177"/>
                  </a:lnTo>
                  <a:lnTo>
                    <a:pt x="38" y="225"/>
                  </a:lnTo>
                  <a:lnTo>
                    <a:pt x="0" y="212"/>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681" name="Freeform 197"/>
            <p:cNvSpPr>
              <a:spLocks noChangeAspect="1"/>
            </p:cNvSpPr>
            <p:nvPr/>
          </p:nvSpPr>
          <p:spPr bwMode="gray">
            <a:xfrm>
              <a:off x="4291013" y="4105275"/>
              <a:ext cx="190500" cy="152400"/>
            </a:xfrm>
            <a:custGeom>
              <a:avLst/>
              <a:gdLst>
                <a:gd name="T0" fmla="*/ 0 w 254"/>
                <a:gd name="T1" fmla="*/ 62 h 186"/>
                <a:gd name="T2" fmla="*/ 43 w 254"/>
                <a:gd name="T3" fmla="*/ 35 h 186"/>
                <a:gd name="T4" fmla="*/ 44 w 254"/>
                <a:gd name="T5" fmla="*/ 0 h 186"/>
                <a:gd name="T6" fmla="*/ 127 w 254"/>
                <a:gd name="T7" fmla="*/ 8 h 186"/>
                <a:gd name="T8" fmla="*/ 149 w 254"/>
                <a:gd name="T9" fmla="*/ 25 h 186"/>
                <a:gd name="T10" fmla="*/ 208 w 254"/>
                <a:gd name="T11" fmla="*/ 5 h 186"/>
                <a:gd name="T12" fmla="*/ 243 w 254"/>
                <a:gd name="T13" fmla="*/ 88 h 186"/>
                <a:gd name="T14" fmla="*/ 254 w 254"/>
                <a:gd name="T15" fmla="*/ 151 h 186"/>
                <a:gd name="T16" fmla="*/ 232 w 254"/>
                <a:gd name="T17" fmla="*/ 146 h 186"/>
                <a:gd name="T18" fmla="*/ 226 w 254"/>
                <a:gd name="T19" fmla="*/ 180 h 186"/>
                <a:gd name="T20" fmla="*/ 190 w 254"/>
                <a:gd name="T21" fmla="*/ 186 h 186"/>
                <a:gd name="T22" fmla="*/ 188 w 254"/>
                <a:gd name="T23" fmla="*/ 151 h 186"/>
                <a:gd name="T24" fmla="*/ 166 w 254"/>
                <a:gd name="T25" fmla="*/ 150 h 186"/>
                <a:gd name="T26" fmla="*/ 132 w 254"/>
                <a:gd name="T27" fmla="*/ 97 h 186"/>
                <a:gd name="T28" fmla="*/ 60 w 254"/>
                <a:gd name="T29" fmla="*/ 126 h 186"/>
                <a:gd name="T30" fmla="*/ 0 w 254"/>
                <a:gd name="T31" fmla="*/ 6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4" h="186">
                  <a:moveTo>
                    <a:pt x="0" y="62"/>
                  </a:moveTo>
                  <a:lnTo>
                    <a:pt x="43" y="35"/>
                  </a:lnTo>
                  <a:lnTo>
                    <a:pt x="44" y="0"/>
                  </a:lnTo>
                  <a:lnTo>
                    <a:pt x="127" y="8"/>
                  </a:lnTo>
                  <a:lnTo>
                    <a:pt x="149" y="25"/>
                  </a:lnTo>
                  <a:lnTo>
                    <a:pt x="208" y="5"/>
                  </a:lnTo>
                  <a:lnTo>
                    <a:pt x="243" y="88"/>
                  </a:lnTo>
                  <a:lnTo>
                    <a:pt x="254" y="151"/>
                  </a:lnTo>
                  <a:lnTo>
                    <a:pt x="232" y="146"/>
                  </a:lnTo>
                  <a:lnTo>
                    <a:pt x="226" y="180"/>
                  </a:lnTo>
                  <a:lnTo>
                    <a:pt x="190" y="186"/>
                  </a:lnTo>
                  <a:lnTo>
                    <a:pt x="188" y="151"/>
                  </a:lnTo>
                  <a:lnTo>
                    <a:pt x="166" y="150"/>
                  </a:lnTo>
                  <a:lnTo>
                    <a:pt x="132" y="97"/>
                  </a:lnTo>
                  <a:lnTo>
                    <a:pt x="60" y="126"/>
                  </a:lnTo>
                  <a:lnTo>
                    <a:pt x="0" y="62"/>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682" name="Freeform 198"/>
            <p:cNvSpPr>
              <a:spLocks noChangeAspect="1"/>
            </p:cNvSpPr>
            <p:nvPr/>
          </p:nvSpPr>
          <p:spPr bwMode="gray">
            <a:xfrm>
              <a:off x="5840413" y="3608388"/>
              <a:ext cx="49212" cy="15875"/>
            </a:xfrm>
            <a:custGeom>
              <a:avLst/>
              <a:gdLst>
                <a:gd name="T0" fmla="*/ 0 w 64"/>
                <a:gd name="T1" fmla="*/ 0 h 17"/>
                <a:gd name="T2" fmla="*/ 33 w 64"/>
                <a:gd name="T3" fmla="*/ 17 h 17"/>
                <a:gd name="T4" fmla="*/ 64 w 64"/>
                <a:gd name="T5" fmla="*/ 4 h 17"/>
                <a:gd name="T6" fmla="*/ 0 w 64"/>
                <a:gd name="T7" fmla="*/ 0 h 17"/>
              </a:gdLst>
              <a:ahLst/>
              <a:cxnLst>
                <a:cxn ang="0">
                  <a:pos x="T0" y="T1"/>
                </a:cxn>
                <a:cxn ang="0">
                  <a:pos x="T2" y="T3"/>
                </a:cxn>
                <a:cxn ang="0">
                  <a:pos x="T4" y="T5"/>
                </a:cxn>
                <a:cxn ang="0">
                  <a:pos x="T6" y="T7"/>
                </a:cxn>
              </a:cxnLst>
              <a:rect l="0" t="0" r="r" b="b"/>
              <a:pathLst>
                <a:path w="64" h="17">
                  <a:moveTo>
                    <a:pt x="0" y="0"/>
                  </a:moveTo>
                  <a:lnTo>
                    <a:pt x="33" y="17"/>
                  </a:lnTo>
                  <a:lnTo>
                    <a:pt x="64" y="4"/>
                  </a:lnTo>
                  <a:lnTo>
                    <a:pt x="0" y="0"/>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683" name="Freeform 199"/>
            <p:cNvSpPr>
              <a:spLocks noChangeAspect="1"/>
            </p:cNvSpPr>
            <p:nvPr/>
          </p:nvSpPr>
          <p:spPr bwMode="gray">
            <a:xfrm>
              <a:off x="5561013" y="3487738"/>
              <a:ext cx="39687" cy="119062"/>
            </a:xfrm>
            <a:custGeom>
              <a:avLst/>
              <a:gdLst>
                <a:gd name="T0" fmla="*/ 0 w 55"/>
                <a:gd name="T1" fmla="*/ 74 h 147"/>
                <a:gd name="T2" fmla="*/ 30 w 55"/>
                <a:gd name="T3" fmla="*/ 147 h 147"/>
                <a:gd name="T4" fmla="*/ 33 w 55"/>
                <a:gd name="T5" fmla="*/ 145 h 147"/>
                <a:gd name="T6" fmla="*/ 49 w 55"/>
                <a:gd name="T7" fmla="*/ 66 h 147"/>
                <a:gd name="T8" fmla="*/ 27 w 55"/>
                <a:gd name="T9" fmla="*/ 72 h 147"/>
                <a:gd name="T10" fmla="*/ 33 w 55"/>
                <a:gd name="T11" fmla="*/ 37 h 147"/>
                <a:gd name="T12" fmla="*/ 50 w 55"/>
                <a:gd name="T13" fmla="*/ 20 h 147"/>
                <a:gd name="T14" fmla="*/ 55 w 55"/>
                <a:gd name="T15" fmla="*/ 0 h 147"/>
                <a:gd name="T16" fmla="*/ 36 w 55"/>
                <a:gd name="T17" fmla="*/ 3 h 147"/>
                <a:gd name="T18" fmla="*/ 0 w 55"/>
                <a:gd name="T19" fmla="*/ 74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147">
                  <a:moveTo>
                    <a:pt x="0" y="74"/>
                  </a:moveTo>
                  <a:lnTo>
                    <a:pt x="30" y="147"/>
                  </a:lnTo>
                  <a:lnTo>
                    <a:pt x="33" y="145"/>
                  </a:lnTo>
                  <a:lnTo>
                    <a:pt x="49" y="66"/>
                  </a:lnTo>
                  <a:lnTo>
                    <a:pt x="27" y="72"/>
                  </a:lnTo>
                  <a:lnTo>
                    <a:pt x="33" y="37"/>
                  </a:lnTo>
                  <a:lnTo>
                    <a:pt x="50" y="20"/>
                  </a:lnTo>
                  <a:lnTo>
                    <a:pt x="55" y="0"/>
                  </a:lnTo>
                  <a:lnTo>
                    <a:pt x="36" y="3"/>
                  </a:lnTo>
                  <a:lnTo>
                    <a:pt x="0" y="74"/>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684" name="Freeform 200"/>
            <p:cNvSpPr>
              <a:spLocks noChangeAspect="1"/>
            </p:cNvSpPr>
            <p:nvPr/>
          </p:nvSpPr>
          <p:spPr bwMode="gray">
            <a:xfrm>
              <a:off x="4457700" y="4162425"/>
              <a:ext cx="153988" cy="179388"/>
            </a:xfrm>
            <a:custGeom>
              <a:avLst/>
              <a:gdLst>
                <a:gd name="T0" fmla="*/ 0 w 204"/>
                <a:gd name="T1" fmla="*/ 144 h 219"/>
                <a:gd name="T2" fmla="*/ 2 w 204"/>
                <a:gd name="T3" fmla="*/ 111 h 219"/>
                <a:gd name="T4" fmla="*/ 8 w 204"/>
                <a:gd name="T5" fmla="*/ 77 h 219"/>
                <a:gd name="T6" fmla="*/ 30 w 204"/>
                <a:gd name="T7" fmla="*/ 82 h 219"/>
                <a:gd name="T8" fmla="*/ 19 w 204"/>
                <a:gd name="T9" fmla="*/ 19 h 219"/>
                <a:gd name="T10" fmla="*/ 81 w 204"/>
                <a:gd name="T11" fmla="*/ 0 h 219"/>
                <a:gd name="T12" fmla="*/ 116 w 204"/>
                <a:gd name="T13" fmla="*/ 13 h 219"/>
                <a:gd name="T14" fmla="*/ 134 w 204"/>
                <a:gd name="T15" fmla="*/ 34 h 219"/>
                <a:gd name="T16" fmla="*/ 204 w 204"/>
                <a:gd name="T17" fmla="*/ 41 h 219"/>
                <a:gd name="T18" fmla="*/ 191 w 204"/>
                <a:gd name="T19" fmla="*/ 196 h 219"/>
                <a:gd name="T20" fmla="*/ 33 w 204"/>
                <a:gd name="T21" fmla="*/ 219 h 219"/>
                <a:gd name="T22" fmla="*/ 37 w 204"/>
                <a:gd name="T23" fmla="*/ 169 h 219"/>
                <a:gd name="T24" fmla="*/ 0 w 204"/>
                <a:gd name="T25" fmla="*/ 144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4" h="219">
                  <a:moveTo>
                    <a:pt x="0" y="144"/>
                  </a:moveTo>
                  <a:lnTo>
                    <a:pt x="2" y="111"/>
                  </a:lnTo>
                  <a:lnTo>
                    <a:pt x="8" y="77"/>
                  </a:lnTo>
                  <a:lnTo>
                    <a:pt x="30" y="82"/>
                  </a:lnTo>
                  <a:lnTo>
                    <a:pt x="19" y="19"/>
                  </a:lnTo>
                  <a:lnTo>
                    <a:pt x="81" y="0"/>
                  </a:lnTo>
                  <a:lnTo>
                    <a:pt x="116" y="13"/>
                  </a:lnTo>
                  <a:lnTo>
                    <a:pt x="134" y="34"/>
                  </a:lnTo>
                  <a:lnTo>
                    <a:pt x="204" y="41"/>
                  </a:lnTo>
                  <a:lnTo>
                    <a:pt x="191" y="196"/>
                  </a:lnTo>
                  <a:lnTo>
                    <a:pt x="33" y="219"/>
                  </a:lnTo>
                  <a:lnTo>
                    <a:pt x="37" y="169"/>
                  </a:lnTo>
                  <a:lnTo>
                    <a:pt x="0" y="144"/>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685" name="Freeform 201"/>
            <p:cNvSpPr>
              <a:spLocks noChangeAspect="1"/>
            </p:cNvSpPr>
            <p:nvPr/>
          </p:nvSpPr>
          <p:spPr bwMode="gray">
            <a:xfrm>
              <a:off x="5581650" y="3481388"/>
              <a:ext cx="114300" cy="133350"/>
            </a:xfrm>
            <a:custGeom>
              <a:avLst/>
              <a:gdLst>
                <a:gd name="T0" fmla="*/ 0 w 152"/>
                <a:gd name="T1" fmla="*/ 78 h 162"/>
                <a:gd name="T2" fmla="*/ 6 w 152"/>
                <a:gd name="T3" fmla="*/ 43 h 162"/>
                <a:gd name="T4" fmla="*/ 23 w 152"/>
                <a:gd name="T5" fmla="*/ 26 h 162"/>
                <a:gd name="T6" fmla="*/ 60 w 152"/>
                <a:gd name="T7" fmla="*/ 40 h 162"/>
                <a:gd name="T8" fmla="*/ 135 w 152"/>
                <a:gd name="T9" fmla="*/ 0 h 162"/>
                <a:gd name="T10" fmla="*/ 152 w 152"/>
                <a:gd name="T11" fmla="*/ 45 h 162"/>
                <a:gd name="T12" fmla="*/ 73 w 152"/>
                <a:gd name="T13" fmla="*/ 71 h 162"/>
                <a:gd name="T14" fmla="*/ 111 w 152"/>
                <a:gd name="T15" fmla="*/ 106 h 162"/>
                <a:gd name="T16" fmla="*/ 92 w 152"/>
                <a:gd name="T17" fmla="*/ 130 h 162"/>
                <a:gd name="T18" fmla="*/ 45 w 152"/>
                <a:gd name="T19" fmla="*/ 162 h 162"/>
                <a:gd name="T20" fmla="*/ 6 w 152"/>
                <a:gd name="T21" fmla="*/ 151 h 162"/>
                <a:gd name="T22" fmla="*/ 22 w 152"/>
                <a:gd name="T23" fmla="*/ 72 h 162"/>
                <a:gd name="T24" fmla="*/ 0 w 152"/>
                <a:gd name="T25" fmla="*/ 78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162">
                  <a:moveTo>
                    <a:pt x="0" y="78"/>
                  </a:moveTo>
                  <a:lnTo>
                    <a:pt x="6" y="43"/>
                  </a:lnTo>
                  <a:lnTo>
                    <a:pt x="23" y="26"/>
                  </a:lnTo>
                  <a:lnTo>
                    <a:pt x="60" y="40"/>
                  </a:lnTo>
                  <a:lnTo>
                    <a:pt x="135" y="0"/>
                  </a:lnTo>
                  <a:lnTo>
                    <a:pt x="152" y="45"/>
                  </a:lnTo>
                  <a:lnTo>
                    <a:pt x="73" y="71"/>
                  </a:lnTo>
                  <a:lnTo>
                    <a:pt x="111" y="106"/>
                  </a:lnTo>
                  <a:lnTo>
                    <a:pt x="92" y="130"/>
                  </a:lnTo>
                  <a:lnTo>
                    <a:pt x="45" y="162"/>
                  </a:lnTo>
                  <a:lnTo>
                    <a:pt x="6" y="151"/>
                  </a:lnTo>
                  <a:lnTo>
                    <a:pt x="22" y="72"/>
                  </a:lnTo>
                  <a:lnTo>
                    <a:pt x="0" y="78"/>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686" name="Freeform 202"/>
            <p:cNvSpPr>
              <a:spLocks noChangeAspect="1"/>
            </p:cNvSpPr>
            <p:nvPr/>
          </p:nvSpPr>
          <p:spPr bwMode="gray">
            <a:xfrm>
              <a:off x="5561013" y="4335463"/>
              <a:ext cx="203200" cy="266700"/>
            </a:xfrm>
            <a:custGeom>
              <a:avLst/>
              <a:gdLst>
                <a:gd name="T0" fmla="*/ 0 w 274"/>
                <a:gd name="T1" fmla="*/ 20 h 319"/>
                <a:gd name="T2" fmla="*/ 38 w 274"/>
                <a:gd name="T3" fmla="*/ 88 h 319"/>
                <a:gd name="T4" fmla="*/ 0 w 274"/>
                <a:gd name="T5" fmla="*/ 150 h 319"/>
                <a:gd name="T6" fmla="*/ 30 w 274"/>
                <a:gd name="T7" fmla="*/ 167 h 319"/>
                <a:gd name="T8" fmla="*/ 9 w 274"/>
                <a:gd name="T9" fmla="*/ 190 h 319"/>
                <a:gd name="T10" fmla="*/ 187 w 274"/>
                <a:gd name="T11" fmla="*/ 319 h 319"/>
                <a:gd name="T12" fmla="*/ 263 w 274"/>
                <a:gd name="T13" fmla="*/ 216 h 319"/>
                <a:gd name="T14" fmla="*/ 246 w 274"/>
                <a:gd name="T15" fmla="*/ 188 h 319"/>
                <a:gd name="T16" fmla="*/ 246 w 274"/>
                <a:gd name="T17" fmla="*/ 61 h 319"/>
                <a:gd name="T18" fmla="*/ 274 w 274"/>
                <a:gd name="T19" fmla="*/ 23 h 319"/>
                <a:gd name="T20" fmla="*/ 175 w 274"/>
                <a:gd name="T21" fmla="*/ 39 h 319"/>
                <a:gd name="T22" fmla="*/ 65 w 274"/>
                <a:gd name="T23" fmla="*/ 0 h 319"/>
                <a:gd name="T24" fmla="*/ 0 w 274"/>
                <a:gd name="T25" fmla="*/ 2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4" h="319">
                  <a:moveTo>
                    <a:pt x="0" y="20"/>
                  </a:moveTo>
                  <a:lnTo>
                    <a:pt x="38" y="88"/>
                  </a:lnTo>
                  <a:lnTo>
                    <a:pt x="0" y="150"/>
                  </a:lnTo>
                  <a:lnTo>
                    <a:pt x="30" y="167"/>
                  </a:lnTo>
                  <a:lnTo>
                    <a:pt x="9" y="190"/>
                  </a:lnTo>
                  <a:lnTo>
                    <a:pt x="187" y="319"/>
                  </a:lnTo>
                  <a:lnTo>
                    <a:pt x="263" y="216"/>
                  </a:lnTo>
                  <a:lnTo>
                    <a:pt x="246" y="188"/>
                  </a:lnTo>
                  <a:lnTo>
                    <a:pt x="246" y="61"/>
                  </a:lnTo>
                  <a:lnTo>
                    <a:pt x="274" y="23"/>
                  </a:lnTo>
                  <a:lnTo>
                    <a:pt x="175" y="39"/>
                  </a:lnTo>
                  <a:lnTo>
                    <a:pt x="65" y="0"/>
                  </a:lnTo>
                  <a:lnTo>
                    <a:pt x="0" y="20"/>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687" name="Freeform 203"/>
            <p:cNvSpPr>
              <a:spLocks noChangeAspect="1"/>
            </p:cNvSpPr>
            <p:nvPr/>
          </p:nvSpPr>
          <p:spPr bwMode="gray">
            <a:xfrm>
              <a:off x="5889625" y="3584575"/>
              <a:ext cx="42863" cy="44450"/>
            </a:xfrm>
            <a:custGeom>
              <a:avLst/>
              <a:gdLst>
                <a:gd name="T0" fmla="*/ 0 w 62"/>
                <a:gd name="T1" fmla="*/ 32 h 52"/>
                <a:gd name="T2" fmla="*/ 51 w 62"/>
                <a:gd name="T3" fmla="*/ 0 h 52"/>
                <a:gd name="T4" fmla="*/ 62 w 62"/>
                <a:gd name="T5" fmla="*/ 52 h 52"/>
                <a:gd name="T6" fmla="*/ 0 w 62"/>
                <a:gd name="T7" fmla="*/ 32 h 52"/>
              </a:gdLst>
              <a:ahLst/>
              <a:cxnLst>
                <a:cxn ang="0">
                  <a:pos x="T0" y="T1"/>
                </a:cxn>
                <a:cxn ang="0">
                  <a:pos x="T2" y="T3"/>
                </a:cxn>
                <a:cxn ang="0">
                  <a:pos x="T4" y="T5"/>
                </a:cxn>
                <a:cxn ang="0">
                  <a:pos x="T6" y="T7"/>
                </a:cxn>
              </a:cxnLst>
              <a:rect l="0" t="0" r="r" b="b"/>
              <a:pathLst>
                <a:path w="62" h="52">
                  <a:moveTo>
                    <a:pt x="0" y="32"/>
                  </a:moveTo>
                  <a:lnTo>
                    <a:pt x="51" y="0"/>
                  </a:lnTo>
                  <a:lnTo>
                    <a:pt x="62" y="52"/>
                  </a:lnTo>
                  <a:lnTo>
                    <a:pt x="0" y="32"/>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688" name="Freeform 204"/>
            <p:cNvSpPr>
              <a:spLocks noChangeAspect="1"/>
            </p:cNvSpPr>
            <p:nvPr/>
          </p:nvSpPr>
          <p:spPr bwMode="gray">
            <a:xfrm>
              <a:off x="5591175" y="3435350"/>
              <a:ext cx="38100" cy="52388"/>
            </a:xfrm>
            <a:custGeom>
              <a:avLst/>
              <a:gdLst>
                <a:gd name="T0" fmla="*/ 0 w 55"/>
                <a:gd name="T1" fmla="*/ 61 h 61"/>
                <a:gd name="T2" fmla="*/ 19 w 55"/>
                <a:gd name="T3" fmla="*/ 58 h 61"/>
                <a:gd name="T4" fmla="*/ 55 w 55"/>
                <a:gd name="T5" fmla="*/ 18 h 61"/>
                <a:gd name="T6" fmla="*/ 34 w 55"/>
                <a:gd name="T7" fmla="*/ 0 h 61"/>
                <a:gd name="T8" fmla="*/ 0 w 55"/>
                <a:gd name="T9" fmla="*/ 61 h 61"/>
              </a:gdLst>
              <a:ahLst/>
              <a:cxnLst>
                <a:cxn ang="0">
                  <a:pos x="T0" y="T1"/>
                </a:cxn>
                <a:cxn ang="0">
                  <a:pos x="T2" y="T3"/>
                </a:cxn>
                <a:cxn ang="0">
                  <a:pos x="T4" y="T5"/>
                </a:cxn>
                <a:cxn ang="0">
                  <a:pos x="T6" y="T7"/>
                </a:cxn>
                <a:cxn ang="0">
                  <a:pos x="T8" y="T9"/>
                </a:cxn>
              </a:cxnLst>
              <a:rect l="0" t="0" r="r" b="b"/>
              <a:pathLst>
                <a:path w="55" h="61">
                  <a:moveTo>
                    <a:pt x="0" y="61"/>
                  </a:moveTo>
                  <a:lnTo>
                    <a:pt x="19" y="58"/>
                  </a:lnTo>
                  <a:lnTo>
                    <a:pt x="55" y="18"/>
                  </a:lnTo>
                  <a:lnTo>
                    <a:pt x="34" y="0"/>
                  </a:lnTo>
                  <a:lnTo>
                    <a:pt x="0" y="61"/>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689" name="Freeform 205"/>
            <p:cNvSpPr>
              <a:spLocks noChangeAspect="1"/>
            </p:cNvSpPr>
            <p:nvPr/>
          </p:nvSpPr>
          <p:spPr bwMode="gray">
            <a:xfrm>
              <a:off x="4384675" y="4230688"/>
              <a:ext cx="101600" cy="111125"/>
            </a:xfrm>
            <a:custGeom>
              <a:avLst/>
              <a:gdLst>
                <a:gd name="T0" fmla="*/ 0 w 137"/>
                <a:gd name="T1" fmla="*/ 51 h 138"/>
                <a:gd name="T2" fmla="*/ 42 w 137"/>
                <a:gd name="T3" fmla="*/ 0 h 138"/>
                <a:gd name="T4" fmla="*/ 64 w 137"/>
                <a:gd name="T5" fmla="*/ 1 h 138"/>
                <a:gd name="T6" fmla="*/ 66 w 137"/>
                <a:gd name="T7" fmla="*/ 36 h 138"/>
                <a:gd name="T8" fmla="*/ 102 w 137"/>
                <a:gd name="T9" fmla="*/ 30 h 138"/>
                <a:gd name="T10" fmla="*/ 100 w 137"/>
                <a:gd name="T11" fmla="*/ 63 h 138"/>
                <a:gd name="T12" fmla="*/ 137 w 137"/>
                <a:gd name="T13" fmla="*/ 88 h 138"/>
                <a:gd name="T14" fmla="*/ 133 w 137"/>
                <a:gd name="T15" fmla="*/ 138 h 138"/>
                <a:gd name="T16" fmla="*/ 0 w 137"/>
                <a:gd name="T17" fmla="*/ 51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 h="138">
                  <a:moveTo>
                    <a:pt x="0" y="51"/>
                  </a:moveTo>
                  <a:lnTo>
                    <a:pt x="42" y="0"/>
                  </a:lnTo>
                  <a:lnTo>
                    <a:pt x="64" y="1"/>
                  </a:lnTo>
                  <a:lnTo>
                    <a:pt x="66" y="36"/>
                  </a:lnTo>
                  <a:lnTo>
                    <a:pt x="102" y="30"/>
                  </a:lnTo>
                  <a:lnTo>
                    <a:pt x="100" y="63"/>
                  </a:lnTo>
                  <a:lnTo>
                    <a:pt x="137" y="88"/>
                  </a:lnTo>
                  <a:lnTo>
                    <a:pt x="133" y="138"/>
                  </a:lnTo>
                  <a:lnTo>
                    <a:pt x="0" y="51"/>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690" name="Freeform 206"/>
            <p:cNvSpPr>
              <a:spLocks noChangeAspect="1"/>
            </p:cNvSpPr>
            <p:nvPr/>
          </p:nvSpPr>
          <p:spPr bwMode="gray">
            <a:xfrm>
              <a:off x="4921250" y="3487738"/>
              <a:ext cx="406400" cy="417512"/>
            </a:xfrm>
            <a:custGeom>
              <a:avLst/>
              <a:gdLst>
                <a:gd name="T0" fmla="*/ 0 w 543"/>
                <a:gd name="T1" fmla="*/ 263 h 505"/>
                <a:gd name="T2" fmla="*/ 1 w 543"/>
                <a:gd name="T3" fmla="*/ 108 h 505"/>
                <a:gd name="T4" fmla="*/ 70 w 543"/>
                <a:gd name="T5" fmla="*/ 0 h 505"/>
                <a:gd name="T6" fmla="*/ 199 w 543"/>
                <a:gd name="T7" fmla="*/ 31 h 505"/>
                <a:gd name="T8" fmla="*/ 224 w 543"/>
                <a:gd name="T9" fmla="*/ 69 h 505"/>
                <a:gd name="T10" fmla="*/ 329 w 543"/>
                <a:gd name="T11" fmla="*/ 108 h 505"/>
                <a:gd name="T12" fmla="*/ 363 w 543"/>
                <a:gd name="T13" fmla="*/ 95 h 505"/>
                <a:gd name="T14" fmla="*/ 366 w 543"/>
                <a:gd name="T15" fmla="*/ 40 h 505"/>
                <a:gd name="T16" fmla="*/ 400 w 543"/>
                <a:gd name="T17" fmla="*/ 14 h 505"/>
                <a:gd name="T18" fmla="*/ 543 w 543"/>
                <a:gd name="T19" fmla="*/ 57 h 505"/>
                <a:gd name="T20" fmla="*/ 527 w 543"/>
                <a:gd name="T21" fmla="*/ 117 h 505"/>
                <a:gd name="T22" fmla="*/ 543 w 543"/>
                <a:gd name="T23" fmla="*/ 413 h 505"/>
                <a:gd name="T24" fmla="*/ 543 w 543"/>
                <a:gd name="T25" fmla="*/ 483 h 505"/>
                <a:gd name="T26" fmla="*/ 512 w 543"/>
                <a:gd name="T27" fmla="*/ 485 h 505"/>
                <a:gd name="T28" fmla="*/ 512 w 543"/>
                <a:gd name="T29" fmla="*/ 505 h 505"/>
                <a:gd name="T30" fmla="*/ 234 w 543"/>
                <a:gd name="T31" fmla="*/ 362 h 505"/>
                <a:gd name="T32" fmla="*/ 197 w 543"/>
                <a:gd name="T33" fmla="*/ 376 h 505"/>
                <a:gd name="T34" fmla="*/ 82 w 543"/>
                <a:gd name="T35" fmla="*/ 359 h 505"/>
                <a:gd name="T36" fmla="*/ 0 w 543"/>
                <a:gd name="T37" fmla="*/ 26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3" h="505">
                  <a:moveTo>
                    <a:pt x="0" y="263"/>
                  </a:moveTo>
                  <a:lnTo>
                    <a:pt x="1" y="108"/>
                  </a:lnTo>
                  <a:lnTo>
                    <a:pt x="70" y="0"/>
                  </a:lnTo>
                  <a:lnTo>
                    <a:pt x="199" y="31"/>
                  </a:lnTo>
                  <a:lnTo>
                    <a:pt x="224" y="69"/>
                  </a:lnTo>
                  <a:lnTo>
                    <a:pt x="329" y="108"/>
                  </a:lnTo>
                  <a:lnTo>
                    <a:pt x="363" y="95"/>
                  </a:lnTo>
                  <a:lnTo>
                    <a:pt x="366" y="40"/>
                  </a:lnTo>
                  <a:lnTo>
                    <a:pt x="400" y="14"/>
                  </a:lnTo>
                  <a:lnTo>
                    <a:pt x="543" y="57"/>
                  </a:lnTo>
                  <a:lnTo>
                    <a:pt x="527" y="117"/>
                  </a:lnTo>
                  <a:lnTo>
                    <a:pt x="543" y="413"/>
                  </a:lnTo>
                  <a:lnTo>
                    <a:pt x="543" y="483"/>
                  </a:lnTo>
                  <a:lnTo>
                    <a:pt x="512" y="485"/>
                  </a:lnTo>
                  <a:lnTo>
                    <a:pt x="512" y="505"/>
                  </a:lnTo>
                  <a:lnTo>
                    <a:pt x="234" y="362"/>
                  </a:lnTo>
                  <a:lnTo>
                    <a:pt x="197" y="376"/>
                  </a:lnTo>
                  <a:lnTo>
                    <a:pt x="82" y="359"/>
                  </a:lnTo>
                  <a:lnTo>
                    <a:pt x="0" y="263"/>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691" name="Freeform 207"/>
            <p:cNvSpPr>
              <a:spLocks noChangeAspect="1"/>
            </p:cNvSpPr>
            <p:nvPr/>
          </p:nvSpPr>
          <p:spPr bwMode="gray">
            <a:xfrm>
              <a:off x="5794375" y="4816475"/>
              <a:ext cx="187325" cy="400050"/>
            </a:xfrm>
            <a:custGeom>
              <a:avLst/>
              <a:gdLst>
                <a:gd name="T0" fmla="*/ 0 w 244"/>
                <a:gd name="T1" fmla="*/ 344 h 482"/>
                <a:gd name="T2" fmla="*/ 22 w 244"/>
                <a:gd name="T3" fmla="*/ 443 h 482"/>
                <a:gd name="T4" fmla="*/ 67 w 244"/>
                <a:gd name="T5" fmla="*/ 482 h 482"/>
                <a:gd name="T6" fmla="*/ 143 w 244"/>
                <a:gd name="T7" fmla="*/ 443 h 482"/>
                <a:gd name="T8" fmla="*/ 228 w 244"/>
                <a:gd name="T9" fmla="*/ 112 h 482"/>
                <a:gd name="T10" fmla="*/ 244 w 244"/>
                <a:gd name="T11" fmla="*/ 124 h 482"/>
                <a:gd name="T12" fmla="*/ 208 w 244"/>
                <a:gd name="T13" fmla="*/ 0 h 482"/>
                <a:gd name="T14" fmla="*/ 164 w 244"/>
                <a:gd name="T15" fmla="*/ 52 h 482"/>
                <a:gd name="T16" fmla="*/ 165 w 244"/>
                <a:gd name="T17" fmla="*/ 88 h 482"/>
                <a:gd name="T18" fmla="*/ 110 w 244"/>
                <a:gd name="T19" fmla="*/ 128 h 482"/>
                <a:gd name="T20" fmla="*/ 43 w 244"/>
                <a:gd name="T21" fmla="*/ 145 h 482"/>
                <a:gd name="T22" fmla="*/ 24 w 244"/>
                <a:gd name="T23" fmla="*/ 187 h 482"/>
                <a:gd name="T24" fmla="*/ 43 w 244"/>
                <a:gd name="T25" fmla="*/ 272 h 482"/>
                <a:gd name="T26" fmla="*/ 0 w 244"/>
                <a:gd name="T27" fmla="*/ 34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482">
                  <a:moveTo>
                    <a:pt x="0" y="344"/>
                  </a:moveTo>
                  <a:lnTo>
                    <a:pt x="22" y="443"/>
                  </a:lnTo>
                  <a:lnTo>
                    <a:pt x="67" y="482"/>
                  </a:lnTo>
                  <a:lnTo>
                    <a:pt x="143" y="443"/>
                  </a:lnTo>
                  <a:lnTo>
                    <a:pt x="228" y="112"/>
                  </a:lnTo>
                  <a:lnTo>
                    <a:pt x="244" y="124"/>
                  </a:lnTo>
                  <a:lnTo>
                    <a:pt x="208" y="0"/>
                  </a:lnTo>
                  <a:lnTo>
                    <a:pt x="164" y="52"/>
                  </a:lnTo>
                  <a:lnTo>
                    <a:pt x="165" y="88"/>
                  </a:lnTo>
                  <a:lnTo>
                    <a:pt x="110" y="128"/>
                  </a:lnTo>
                  <a:lnTo>
                    <a:pt x="43" y="145"/>
                  </a:lnTo>
                  <a:lnTo>
                    <a:pt x="24" y="187"/>
                  </a:lnTo>
                  <a:lnTo>
                    <a:pt x="43" y="272"/>
                  </a:lnTo>
                  <a:lnTo>
                    <a:pt x="0" y="344"/>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692" name="Freeform 208"/>
            <p:cNvSpPr>
              <a:spLocks noChangeAspect="1"/>
            </p:cNvSpPr>
            <p:nvPr/>
          </p:nvSpPr>
          <p:spPr bwMode="gray">
            <a:xfrm>
              <a:off x="5530850" y="4737100"/>
              <a:ext cx="80963" cy="223838"/>
            </a:xfrm>
            <a:custGeom>
              <a:avLst/>
              <a:gdLst>
                <a:gd name="T0" fmla="*/ 0 w 112"/>
                <a:gd name="T1" fmla="*/ 148 h 271"/>
                <a:gd name="T2" fmla="*/ 15 w 112"/>
                <a:gd name="T3" fmla="*/ 165 h 271"/>
                <a:gd name="T4" fmla="*/ 59 w 112"/>
                <a:gd name="T5" fmla="*/ 178 h 271"/>
                <a:gd name="T6" fmla="*/ 53 w 112"/>
                <a:gd name="T7" fmla="*/ 231 h 271"/>
                <a:gd name="T8" fmla="*/ 91 w 112"/>
                <a:gd name="T9" fmla="*/ 271 h 271"/>
                <a:gd name="T10" fmla="*/ 112 w 112"/>
                <a:gd name="T11" fmla="*/ 194 h 271"/>
                <a:gd name="T12" fmla="*/ 76 w 112"/>
                <a:gd name="T13" fmla="*/ 143 h 271"/>
                <a:gd name="T14" fmla="*/ 87 w 112"/>
                <a:gd name="T15" fmla="*/ 172 h 271"/>
                <a:gd name="T16" fmla="*/ 66 w 112"/>
                <a:gd name="T17" fmla="*/ 170 h 271"/>
                <a:gd name="T18" fmla="*/ 43 w 112"/>
                <a:gd name="T19" fmla="*/ 100 h 271"/>
                <a:gd name="T20" fmla="*/ 42 w 112"/>
                <a:gd name="T21" fmla="*/ 7 h 271"/>
                <a:gd name="T22" fmla="*/ 8 w 112"/>
                <a:gd name="T23" fmla="*/ 0 h 271"/>
                <a:gd name="T24" fmla="*/ 35 w 112"/>
                <a:gd name="T25" fmla="*/ 45 h 271"/>
                <a:gd name="T26" fmla="*/ 0 w 112"/>
                <a:gd name="T27" fmla="*/ 148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271">
                  <a:moveTo>
                    <a:pt x="0" y="148"/>
                  </a:moveTo>
                  <a:lnTo>
                    <a:pt x="15" y="165"/>
                  </a:lnTo>
                  <a:lnTo>
                    <a:pt x="59" y="178"/>
                  </a:lnTo>
                  <a:lnTo>
                    <a:pt x="53" y="231"/>
                  </a:lnTo>
                  <a:lnTo>
                    <a:pt x="91" y="271"/>
                  </a:lnTo>
                  <a:lnTo>
                    <a:pt x="112" y="194"/>
                  </a:lnTo>
                  <a:lnTo>
                    <a:pt x="76" y="143"/>
                  </a:lnTo>
                  <a:lnTo>
                    <a:pt x="87" y="172"/>
                  </a:lnTo>
                  <a:lnTo>
                    <a:pt x="66" y="170"/>
                  </a:lnTo>
                  <a:lnTo>
                    <a:pt x="43" y="100"/>
                  </a:lnTo>
                  <a:lnTo>
                    <a:pt x="42" y="7"/>
                  </a:lnTo>
                  <a:lnTo>
                    <a:pt x="8" y="0"/>
                  </a:lnTo>
                  <a:lnTo>
                    <a:pt x="35" y="45"/>
                  </a:lnTo>
                  <a:lnTo>
                    <a:pt x="0" y="148"/>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693" name="Freeform 209"/>
            <p:cNvSpPr>
              <a:spLocks noChangeAspect="1"/>
            </p:cNvSpPr>
            <p:nvPr/>
          </p:nvSpPr>
          <p:spPr bwMode="gray">
            <a:xfrm>
              <a:off x="4368800" y="3740150"/>
              <a:ext cx="419100" cy="434975"/>
            </a:xfrm>
            <a:custGeom>
              <a:avLst/>
              <a:gdLst>
                <a:gd name="T0" fmla="*/ 0 w 561"/>
                <a:gd name="T1" fmla="*/ 365 h 527"/>
                <a:gd name="T2" fmla="*/ 23 w 561"/>
                <a:gd name="T3" fmla="*/ 328 h 527"/>
                <a:gd name="T4" fmla="*/ 51 w 561"/>
                <a:gd name="T5" fmla="*/ 353 h 527"/>
                <a:gd name="T6" fmla="*/ 226 w 561"/>
                <a:gd name="T7" fmla="*/ 342 h 527"/>
                <a:gd name="T8" fmla="*/ 189 w 561"/>
                <a:gd name="T9" fmla="*/ 0 h 527"/>
                <a:gd name="T10" fmla="*/ 250 w 561"/>
                <a:gd name="T11" fmla="*/ 0 h 527"/>
                <a:gd name="T12" fmla="*/ 529 w 561"/>
                <a:gd name="T13" fmla="*/ 185 h 527"/>
                <a:gd name="T14" fmla="*/ 532 w 561"/>
                <a:gd name="T15" fmla="*/ 217 h 527"/>
                <a:gd name="T16" fmla="*/ 560 w 561"/>
                <a:gd name="T17" fmla="*/ 212 h 527"/>
                <a:gd name="T18" fmla="*/ 561 w 561"/>
                <a:gd name="T19" fmla="*/ 321 h 527"/>
                <a:gd name="T20" fmla="*/ 538 w 561"/>
                <a:gd name="T21" fmla="*/ 344 h 527"/>
                <a:gd name="T22" fmla="*/ 425 w 561"/>
                <a:gd name="T23" fmla="*/ 359 h 527"/>
                <a:gd name="T24" fmla="*/ 282 w 561"/>
                <a:gd name="T25" fmla="*/ 421 h 527"/>
                <a:gd name="T26" fmla="*/ 238 w 561"/>
                <a:gd name="T27" fmla="*/ 521 h 527"/>
                <a:gd name="T28" fmla="*/ 203 w 561"/>
                <a:gd name="T29" fmla="*/ 508 h 527"/>
                <a:gd name="T30" fmla="*/ 141 w 561"/>
                <a:gd name="T31" fmla="*/ 527 h 527"/>
                <a:gd name="T32" fmla="*/ 106 w 561"/>
                <a:gd name="T33" fmla="*/ 444 h 527"/>
                <a:gd name="T34" fmla="*/ 47 w 561"/>
                <a:gd name="T35" fmla="*/ 464 h 527"/>
                <a:gd name="T36" fmla="*/ 25 w 561"/>
                <a:gd name="T37" fmla="*/ 447 h 527"/>
                <a:gd name="T38" fmla="*/ 0 w 561"/>
                <a:gd name="T39" fmla="*/ 365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1" h="527">
                  <a:moveTo>
                    <a:pt x="0" y="365"/>
                  </a:moveTo>
                  <a:lnTo>
                    <a:pt x="23" y="328"/>
                  </a:lnTo>
                  <a:lnTo>
                    <a:pt x="51" y="353"/>
                  </a:lnTo>
                  <a:lnTo>
                    <a:pt x="226" y="342"/>
                  </a:lnTo>
                  <a:lnTo>
                    <a:pt x="189" y="0"/>
                  </a:lnTo>
                  <a:lnTo>
                    <a:pt x="250" y="0"/>
                  </a:lnTo>
                  <a:lnTo>
                    <a:pt x="529" y="185"/>
                  </a:lnTo>
                  <a:lnTo>
                    <a:pt x="532" y="217"/>
                  </a:lnTo>
                  <a:lnTo>
                    <a:pt x="560" y="212"/>
                  </a:lnTo>
                  <a:lnTo>
                    <a:pt x="561" y="321"/>
                  </a:lnTo>
                  <a:lnTo>
                    <a:pt x="538" y="344"/>
                  </a:lnTo>
                  <a:lnTo>
                    <a:pt x="425" y="359"/>
                  </a:lnTo>
                  <a:lnTo>
                    <a:pt x="282" y="421"/>
                  </a:lnTo>
                  <a:lnTo>
                    <a:pt x="238" y="521"/>
                  </a:lnTo>
                  <a:lnTo>
                    <a:pt x="203" y="508"/>
                  </a:lnTo>
                  <a:lnTo>
                    <a:pt x="141" y="527"/>
                  </a:lnTo>
                  <a:lnTo>
                    <a:pt x="106" y="444"/>
                  </a:lnTo>
                  <a:lnTo>
                    <a:pt x="47" y="464"/>
                  </a:lnTo>
                  <a:lnTo>
                    <a:pt x="25" y="447"/>
                  </a:lnTo>
                  <a:lnTo>
                    <a:pt x="0" y="365"/>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694" name="Freeform 210"/>
            <p:cNvSpPr>
              <a:spLocks noChangeAspect="1"/>
            </p:cNvSpPr>
            <p:nvPr/>
          </p:nvSpPr>
          <p:spPr bwMode="gray">
            <a:xfrm>
              <a:off x="4240213" y="3671888"/>
              <a:ext cx="315912" cy="369887"/>
            </a:xfrm>
            <a:custGeom>
              <a:avLst/>
              <a:gdLst>
                <a:gd name="T0" fmla="*/ 0 w 419"/>
                <a:gd name="T1" fmla="*/ 225 h 448"/>
                <a:gd name="T2" fmla="*/ 25 w 419"/>
                <a:gd name="T3" fmla="*/ 251 h 448"/>
                <a:gd name="T4" fmla="*/ 30 w 419"/>
                <a:gd name="T5" fmla="*/ 318 h 448"/>
                <a:gd name="T6" fmla="*/ 11 w 419"/>
                <a:gd name="T7" fmla="*/ 403 h 448"/>
                <a:gd name="T8" fmla="*/ 89 w 419"/>
                <a:gd name="T9" fmla="*/ 384 h 448"/>
                <a:gd name="T10" fmla="*/ 169 w 419"/>
                <a:gd name="T11" fmla="*/ 448 h 448"/>
                <a:gd name="T12" fmla="*/ 192 w 419"/>
                <a:gd name="T13" fmla="*/ 411 h 448"/>
                <a:gd name="T14" fmla="*/ 220 w 419"/>
                <a:gd name="T15" fmla="*/ 436 h 448"/>
                <a:gd name="T16" fmla="*/ 395 w 419"/>
                <a:gd name="T17" fmla="*/ 425 h 448"/>
                <a:gd name="T18" fmla="*/ 358 w 419"/>
                <a:gd name="T19" fmla="*/ 83 h 448"/>
                <a:gd name="T20" fmla="*/ 419 w 419"/>
                <a:gd name="T21" fmla="*/ 83 h 448"/>
                <a:gd name="T22" fmla="*/ 291 w 419"/>
                <a:gd name="T23" fmla="*/ 0 h 448"/>
                <a:gd name="T24" fmla="*/ 288 w 419"/>
                <a:gd name="T25" fmla="*/ 45 h 448"/>
                <a:gd name="T26" fmla="*/ 177 w 419"/>
                <a:gd name="T27" fmla="*/ 43 h 448"/>
                <a:gd name="T28" fmla="*/ 175 w 419"/>
                <a:gd name="T29" fmla="*/ 137 h 448"/>
                <a:gd name="T30" fmla="*/ 136 w 419"/>
                <a:gd name="T31" fmla="*/ 154 h 448"/>
                <a:gd name="T32" fmla="*/ 138 w 419"/>
                <a:gd name="T33" fmla="*/ 211 h 448"/>
                <a:gd name="T34" fmla="*/ 0 w 419"/>
                <a:gd name="T35" fmla="*/ 225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9" h="448">
                  <a:moveTo>
                    <a:pt x="0" y="225"/>
                  </a:moveTo>
                  <a:lnTo>
                    <a:pt x="25" y="251"/>
                  </a:lnTo>
                  <a:lnTo>
                    <a:pt x="30" y="318"/>
                  </a:lnTo>
                  <a:lnTo>
                    <a:pt x="11" y="403"/>
                  </a:lnTo>
                  <a:lnTo>
                    <a:pt x="89" y="384"/>
                  </a:lnTo>
                  <a:lnTo>
                    <a:pt x="169" y="448"/>
                  </a:lnTo>
                  <a:lnTo>
                    <a:pt x="192" y="411"/>
                  </a:lnTo>
                  <a:lnTo>
                    <a:pt x="220" y="436"/>
                  </a:lnTo>
                  <a:lnTo>
                    <a:pt x="395" y="425"/>
                  </a:lnTo>
                  <a:lnTo>
                    <a:pt x="358" y="83"/>
                  </a:lnTo>
                  <a:lnTo>
                    <a:pt x="419" y="83"/>
                  </a:lnTo>
                  <a:lnTo>
                    <a:pt x="291" y="0"/>
                  </a:lnTo>
                  <a:lnTo>
                    <a:pt x="288" y="45"/>
                  </a:lnTo>
                  <a:lnTo>
                    <a:pt x="177" y="43"/>
                  </a:lnTo>
                  <a:lnTo>
                    <a:pt x="175" y="137"/>
                  </a:lnTo>
                  <a:lnTo>
                    <a:pt x="136" y="154"/>
                  </a:lnTo>
                  <a:lnTo>
                    <a:pt x="138" y="211"/>
                  </a:lnTo>
                  <a:lnTo>
                    <a:pt x="0" y="225"/>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695" name="Freeform 211"/>
            <p:cNvSpPr>
              <a:spLocks noChangeAspect="1"/>
            </p:cNvSpPr>
            <p:nvPr/>
          </p:nvSpPr>
          <p:spPr bwMode="gray">
            <a:xfrm>
              <a:off x="4344988" y="3406775"/>
              <a:ext cx="301625" cy="250825"/>
            </a:xfrm>
            <a:custGeom>
              <a:avLst/>
              <a:gdLst>
                <a:gd name="T0" fmla="*/ 0 w 407"/>
                <a:gd name="T1" fmla="*/ 303 h 307"/>
                <a:gd name="T2" fmla="*/ 100 w 407"/>
                <a:gd name="T3" fmla="*/ 244 h 307"/>
                <a:gd name="T4" fmla="*/ 136 w 407"/>
                <a:gd name="T5" fmla="*/ 122 h 307"/>
                <a:gd name="T6" fmla="*/ 221 w 407"/>
                <a:gd name="T7" fmla="*/ 61 h 307"/>
                <a:gd name="T8" fmla="*/ 249 w 407"/>
                <a:gd name="T9" fmla="*/ 0 h 307"/>
                <a:gd name="T10" fmla="*/ 374 w 407"/>
                <a:gd name="T11" fmla="*/ 19 h 307"/>
                <a:gd name="T12" fmla="*/ 407 w 407"/>
                <a:gd name="T13" fmla="*/ 134 h 307"/>
                <a:gd name="T14" fmla="*/ 351 w 407"/>
                <a:gd name="T15" fmla="*/ 137 h 307"/>
                <a:gd name="T16" fmla="*/ 321 w 407"/>
                <a:gd name="T17" fmla="*/ 149 h 307"/>
                <a:gd name="T18" fmla="*/ 326 w 407"/>
                <a:gd name="T19" fmla="*/ 180 h 307"/>
                <a:gd name="T20" fmla="*/ 170 w 407"/>
                <a:gd name="T21" fmla="*/ 248 h 307"/>
                <a:gd name="T22" fmla="*/ 151 w 407"/>
                <a:gd name="T23" fmla="*/ 307 h 307"/>
                <a:gd name="T24" fmla="*/ 0 w 407"/>
                <a:gd name="T25" fmla="*/ 303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7" h="307">
                  <a:moveTo>
                    <a:pt x="0" y="303"/>
                  </a:moveTo>
                  <a:lnTo>
                    <a:pt x="100" y="244"/>
                  </a:lnTo>
                  <a:lnTo>
                    <a:pt x="136" y="122"/>
                  </a:lnTo>
                  <a:lnTo>
                    <a:pt x="221" y="61"/>
                  </a:lnTo>
                  <a:lnTo>
                    <a:pt x="249" y="0"/>
                  </a:lnTo>
                  <a:lnTo>
                    <a:pt x="374" y="19"/>
                  </a:lnTo>
                  <a:lnTo>
                    <a:pt x="407" y="134"/>
                  </a:lnTo>
                  <a:lnTo>
                    <a:pt x="351" y="137"/>
                  </a:lnTo>
                  <a:lnTo>
                    <a:pt x="321" y="149"/>
                  </a:lnTo>
                  <a:lnTo>
                    <a:pt x="326" y="180"/>
                  </a:lnTo>
                  <a:lnTo>
                    <a:pt x="170" y="248"/>
                  </a:lnTo>
                  <a:lnTo>
                    <a:pt x="151" y="307"/>
                  </a:lnTo>
                  <a:lnTo>
                    <a:pt x="0" y="303"/>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696" name="Freeform 212"/>
            <p:cNvSpPr>
              <a:spLocks noChangeAspect="1"/>
            </p:cNvSpPr>
            <p:nvPr/>
          </p:nvSpPr>
          <p:spPr bwMode="gray">
            <a:xfrm>
              <a:off x="5456238" y="4767263"/>
              <a:ext cx="274637" cy="479425"/>
            </a:xfrm>
            <a:custGeom>
              <a:avLst/>
              <a:gdLst>
                <a:gd name="T0" fmla="*/ 0 w 365"/>
                <a:gd name="T1" fmla="*/ 161 h 578"/>
                <a:gd name="T2" fmla="*/ 10 w 365"/>
                <a:gd name="T3" fmla="*/ 179 h 578"/>
                <a:gd name="T4" fmla="*/ 95 w 365"/>
                <a:gd name="T5" fmla="*/ 206 h 578"/>
                <a:gd name="T6" fmla="*/ 104 w 365"/>
                <a:gd name="T7" fmla="*/ 242 h 578"/>
                <a:gd name="T8" fmla="*/ 99 w 365"/>
                <a:gd name="T9" fmla="*/ 334 h 578"/>
                <a:gd name="T10" fmla="*/ 54 w 365"/>
                <a:gd name="T11" fmla="*/ 430 h 578"/>
                <a:gd name="T12" fmla="*/ 67 w 365"/>
                <a:gd name="T13" fmla="*/ 543 h 578"/>
                <a:gd name="T14" fmla="*/ 71 w 365"/>
                <a:gd name="T15" fmla="*/ 578 h 578"/>
                <a:gd name="T16" fmla="*/ 98 w 365"/>
                <a:gd name="T17" fmla="*/ 578 h 578"/>
                <a:gd name="T18" fmla="*/ 98 w 365"/>
                <a:gd name="T19" fmla="*/ 540 h 578"/>
                <a:gd name="T20" fmla="*/ 188 w 365"/>
                <a:gd name="T21" fmla="*/ 488 h 578"/>
                <a:gd name="T22" fmla="*/ 162 w 365"/>
                <a:gd name="T23" fmla="*/ 334 h 578"/>
                <a:gd name="T24" fmla="*/ 362 w 365"/>
                <a:gd name="T25" fmla="*/ 178 h 578"/>
                <a:gd name="T26" fmla="*/ 365 w 365"/>
                <a:gd name="T27" fmla="*/ 0 h 578"/>
                <a:gd name="T28" fmla="*/ 314 w 365"/>
                <a:gd name="T29" fmla="*/ 31 h 578"/>
                <a:gd name="T30" fmla="*/ 175 w 365"/>
                <a:gd name="T31" fmla="*/ 40 h 578"/>
                <a:gd name="T32" fmla="*/ 172 w 365"/>
                <a:gd name="T33" fmla="*/ 105 h 578"/>
                <a:gd name="T34" fmla="*/ 208 w 365"/>
                <a:gd name="T35" fmla="*/ 156 h 578"/>
                <a:gd name="T36" fmla="*/ 187 w 365"/>
                <a:gd name="T37" fmla="*/ 233 h 578"/>
                <a:gd name="T38" fmla="*/ 149 w 365"/>
                <a:gd name="T39" fmla="*/ 193 h 578"/>
                <a:gd name="T40" fmla="*/ 155 w 365"/>
                <a:gd name="T41" fmla="*/ 140 h 578"/>
                <a:gd name="T42" fmla="*/ 111 w 365"/>
                <a:gd name="T43" fmla="*/ 127 h 578"/>
                <a:gd name="T44" fmla="*/ 0 w 365"/>
                <a:gd name="T45" fmla="*/ 161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5" h="578">
                  <a:moveTo>
                    <a:pt x="0" y="161"/>
                  </a:moveTo>
                  <a:lnTo>
                    <a:pt x="10" y="179"/>
                  </a:lnTo>
                  <a:lnTo>
                    <a:pt x="95" y="206"/>
                  </a:lnTo>
                  <a:lnTo>
                    <a:pt x="104" y="242"/>
                  </a:lnTo>
                  <a:lnTo>
                    <a:pt x="99" y="334"/>
                  </a:lnTo>
                  <a:lnTo>
                    <a:pt x="54" y="430"/>
                  </a:lnTo>
                  <a:lnTo>
                    <a:pt x="67" y="543"/>
                  </a:lnTo>
                  <a:lnTo>
                    <a:pt x="71" y="578"/>
                  </a:lnTo>
                  <a:lnTo>
                    <a:pt x="98" y="578"/>
                  </a:lnTo>
                  <a:lnTo>
                    <a:pt x="98" y="540"/>
                  </a:lnTo>
                  <a:lnTo>
                    <a:pt x="188" y="488"/>
                  </a:lnTo>
                  <a:lnTo>
                    <a:pt x="162" y="334"/>
                  </a:lnTo>
                  <a:lnTo>
                    <a:pt x="362" y="178"/>
                  </a:lnTo>
                  <a:lnTo>
                    <a:pt x="365" y="0"/>
                  </a:lnTo>
                  <a:lnTo>
                    <a:pt x="314" y="31"/>
                  </a:lnTo>
                  <a:lnTo>
                    <a:pt x="175" y="40"/>
                  </a:lnTo>
                  <a:lnTo>
                    <a:pt x="172" y="105"/>
                  </a:lnTo>
                  <a:lnTo>
                    <a:pt x="208" y="156"/>
                  </a:lnTo>
                  <a:lnTo>
                    <a:pt x="187" y="233"/>
                  </a:lnTo>
                  <a:lnTo>
                    <a:pt x="149" y="193"/>
                  </a:lnTo>
                  <a:lnTo>
                    <a:pt x="155" y="140"/>
                  </a:lnTo>
                  <a:lnTo>
                    <a:pt x="111" y="127"/>
                  </a:lnTo>
                  <a:lnTo>
                    <a:pt x="0" y="161"/>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697" name="Freeform 213"/>
            <p:cNvSpPr>
              <a:spLocks noChangeAspect="1"/>
            </p:cNvSpPr>
            <p:nvPr/>
          </p:nvSpPr>
          <p:spPr bwMode="gray">
            <a:xfrm>
              <a:off x="4686300" y="3784600"/>
              <a:ext cx="411163" cy="347663"/>
            </a:xfrm>
            <a:custGeom>
              <a:avLst/>
              <a:gdLst>
                <a:gd name="T0" fmla="*/ 0 w 551"/>
                <a:gd name="T1" fmla="*/ 305 h 420"/>
                <a:gd name="T2" fmla="*/ 8 w 551"/>
                <a:gd name="T3" fmla="*/ 339 h 420"/>
                <a:gd name="T4" fmla="*/ 75 w 551"/>
                <a:gd name="T5" fmla="*/ 411 h 420"/>
                <a:gd name="T6" fmla="*/ 92 w 551"/>
                <a:gd name="T7" fmla="*/ 395 h 420"/>
                <a:gd name="T8" fmla="*/ 119 w 551"/>
                <a:gd name="T9" fmla="*/ 420 h 420"/>
                <a:gd name="T10" fmla="*/ 160 w 551"/>
                <a:gd name="T11" fmla="*/ 348 h 420"/>
                <a:gd name="T12" fmla="*/ 317 w 551"/>
                <a:gd name="T13" fmla="*/ 384 h 420"/>
                <a:gd name="T14" fmla="*/ 453 w 551"/>
                <a:gd name="T15" fmla="*/ 346 h 420"/>
                <a:gd name="T16" fmla="*/ 458 w 551"/>
                <a:gd name="T17" fmla="*/ 327 h 420"/>
                <a:gd name="T18" fmla="*/ 529 w 551"/>
                <a:gd name="T19" fmla="*/ 236 h 420"/>
                <a:gd name="T20" fmla="*/ 551 w 551"/>
                <a:gd name="T21" fmla="*/ 111 h 420"/>
                <a:gd name="T22" fmla="*/ 514 w 551"/>
                <a:gd name="T23" fmla="*/ 72 h 420"/>
                <a:gd name="T24" fmla="*/ 514 w 551"/>
                <a:gd name="T25" fmla="*/ 17 h 420"/>
                <a:gd name="T26" fmla="*/ 399 w 551"/>
                <a:gd name="T27" fmla="*/ 0 h 420"/>
                <a:gd name="T28" fmla="*/ 189 w 551"/>
                <a:gd name="T29" fmla="*/ 145 h 420"/>
                <a:gd name="T30" fmla="*/ 135 w 551"/>
                <a:gd name="T31" fmla="*/ 158 h 420"/>
                <a:gd name="T32" fmla="*/ 136 w 551"/>
                <a:gd name="T33" fmla="*/ 267 h 420"/>
                <a:gd name="T34" fmla="*/ 113 w 551"/>
                <a:gd name="T35" fmla="*/ 290 h 420"/>
                <a:gd name="T36" fmla="*/ 0 w 551"/>
                <a:gd name="T37" fmla="*/ 305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51" h="420">
                  <a:moveTo>
                    <a:pt x="0" y="305"/>
                  </a:moveTo>
                  <a:lnTo>
                    <a:pt x="8" y="339"/>
                  </a:lnTo>
                  <a:lnTo>
                    <a:pt x="75" y="411"/>
                  </a:lnTo>
                  <a:lnTo>
                    <a:pt x="92" y="395"/>
                  </a:lnTo>
                  <a:lnTo>
                    <a:pt x="119" y="420"/>
                  </a:lnTo>
                  <a:lnTo>
                    <a:pt x="160" y="348"/>
                  </a:lnTo>
                  <a:lnTo>
                    <a:pt x="317" y="384"/>
                  </a:lnTo>
                  <a:lnTo>
                    <a:pt x="453" y="346"/>
                  </a:lnTo>
                  <a:lnTo>
                    <a:pt x="458" y="327"/>
                  </a:lnTo>
                  <a:lnTo>
                    <a:pt x="529" y="236"/>
                  </a:lnTo>
                  <a:lnTo>
                    <a:pt x="551" y="111"/>
                  </a:lnTo>
                  <a:lnTo>
                    <a:pt x="514" y="72"/>
                  </a:lnTo>
                  <a:lnTo>
                    <a:pt x="514" y="17"/>
                  </a:lnTo>
                  <a:lnTo>
                    <a:pt x="399" y="0"/>
                  </a:lnTo>
                  <a:lnTo>
                    <a:pt x="189" y="145"/>
                  </a:lnTo>
                  <a:lnTo>
                    <a:pt x="135" y="158"/>
                  </a:lnTo>
                  <a:lnTo>
                    <a:pt x="136" y="267"/>
                  </a:lnTo>
                  <a:lnTo>
                    <a:pt x="113" y="290"/>
                  </a:lnTo>
                  <a:lnTo>
                    <a:pt x="0" y="305"/>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698" name="Freeform 214"/>
            <p:cNvSpPr>
              <a:spLocks noChangeAspect="1"/>
            </p:cNvSpPr>
            <p:nvPr/>
          </p:nvSpPr>
          <p:spPr bwMode="gray">
            <a:xfrm>
              <a:off x="4756150" y="4070350"/>
              <a:ext cx="298450" cy="277813"/>
            </a:xfrm>
            <a:custGeom>
              <a:avLst/>
              <a:gdLst>
                <a:gd name="T0" fmla="*/ 0 w 402"/>
                <a:gd name="T1" fmla="*/ 261 h 335"/>
                <a:gd name="T2" fmla="*/ 27 w 402"/>
                <a:gd name="T3" fmla="*/ 74 h 335"/>
                <a:gd name="T4" fmla="*/ 68 w 402"/>
                <a:gd name="T5" fmla="*/ 2 h 335"/>
                <a:gd name="T6" fmla="*/ 225 w 402"/>
                <a:gd name="T7" fmla="*/ 38 h 335"/>
                <a:gd name="T8" fmla="*/ 361 w 402"/>
                <a:gd name="T9" fmla="*/ 0 h 335"/>
                <a:gd name="T10" fmla="*/ 388 w 402"/>
                <a:gd name="T11" fmla="*/ 44 h 335"/>
                <a:gd name="T12" fmla="*/ 402 w 402"/>
                <a:gd name="T13" fmla="*/ 74 h 335"/>
                <a:gd name="T14" fmla="*/ 367 w 402"/>
                <a:gd name="T15" fmla="*/ 101 h 335"/>
                <a:gd name="T16" fmla="*/ 295 w 402"/>
                <a:gd name="T17" fmla="*/ 252 h 335"/>
                <a:gd name="T18" fmla="*/ 230 w 402"/>
                <a:gd name="T19" fmla="*/ 242 h 335"/>
                <a:gd name="T20" fmla="*/ 192 w 402"/>
                <a:gd name="T21" fmla="*/ 316 h 335"/>
                <a:gd name="T22" fmla="*/ 115 w 402"/>
                <a:gd name="T23" fmla="*/ 335 h 335"/>
                <a:gd name="T24" fmla="*/ 68 w 402"/>
                <a:gd name="T25" fmla="*/ 269 h 335"/>
                <a:gd name="T26" fmla="*/ 0 w 402"/>
                <a:gd name="T27" fmla="*/ 261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2" h="335">
                  <a:moveTo>
                    <a:pt x="0" y="261"/>
                  </a:moveTo>
                  <a:lnTo>
                    <a:pt x="27" y="74"/>
                  </a:lnTo>
                  <a:lnTo>
                    <a:pt x="68" y="2"/>
                  </a:lnTo>
                  <a:lnTo>
                    <a:pt x="225" y="38"/>
                  </a:lnTo>
                  <a:lnTo>
                    <a:pt x="361" y="0"/>
                  </a:lnTo>
                  <a:lnTo>
                    <a:pt x="388" y="44"/>
                  </a:lnTo>
                  <a:lnTo>
                    <a:pt x="402" y="74"/>
                  </a:lnTo>
                  <a:lnTo>
                    <a:pt x="367" y="101"/>
                  </a:lnTo>
                  <a:lnTo>
                    <a:pt x="295" y="252"/>
                  </a:lnTo>
                  <a:lnTo>
                    <a:pt x="230" y="242"/>
                  </a:lnTo>
                  <a:lnTo>
                    <a:pt x="192" y="316"/>
                  </a:lnTo>
                  <a:lnTo>
                    <a:pt x="115" y="335"/>
                  </a:lnTo>
                  <a:lnTo>
                    <a:pt x="68" y="269"/>
                  </a:lnTo>
                  <a:lnTo>
                    <a:pt x="0" y="261"/>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699" name="Freeform 215"/>
            <p:cNvSpPr>
              <a:spLocks noChangeAspect="1"/>
            </p:cNvSpPr>
            <p:nvPr/>
          </p:nvSpPr>
          <p:spPr bwMode="gray">
            <a:xfrm>
              <a:off x="4248150" y="4105275"/>
              <a:ext cx="79375" cy="49213"/>
            </a:xfrm>
            <a:custGeom>
              <a:avLst/>
              <a:gdLst>
                <a:gd name="T0" fmla="*/ 0 w 104"/>
                <a:gd name="T1" fmla="*/ 8 h 62"/>
                <a:gd name="T2" fmla="*/ 29 w 104"/>
                <a:gd name="T3" fmla="*/ 35 h 62"/>
                <a:gd name="T4" fmla="*/ 64 w 104"/>
                <a:gd name="T5" fmla="*/ 26 h 62"/>
                <a:gd name="T6" fmla="*/ 44 w 104"/>
                <a:gd name="T7" fmla="*/ 35 h 62"/>
                <a:gd name="T8" fmla="*/ 60 w 104"/>
                <a:gd name="T9" fmla="*/ 62 h 62"/>
                <a:gd name="T10" fmla="*/ 103 w 104"/>
                <a:gd name="T11" fmla="*/ 35 h 62"/>
                <a:gd name="T12" fmla="*/ 104 w 104"/>
                <a:gd name="T13" fmla="*/ 0 h 62"/>
                <a:gd name="T14" fmla="*/ 0 w 104"/>
                <a:gd name="T15" fmla="*/ 8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 h="62">
                  <a:moveTo>
                    <a:pt x="0" y="8"/>
                  </a:moveTo>
                  <a:lnTo>
                    <a:pt x="29" y="35"/>
                  </a:lnTo>
                  <a:lnTo>
                    <a:pt x="64" y="26"/>
                  </a:lnTo>
                  <a:lnTo>
                    <a:pt x="44" y="35"/>
                  </a:lnTo>
                  <a:lnTo>
                    <a:pt x="60" y="62"/>
                  </a:lnTo>
                  <a:lnTo>
                    <a:pt x="103" y="35"/>
                  </a:lnTo>
                  <a:lnTo>
                    <a:pt x="104" y="0"/>
                  </a:lnTo>
                  <a:lnTo>
                    <a:pt x="0" y="8"/>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700" name="Freeform 216"/>
            <p:cNvSpPr>
              <a:spLocks noChangeAspect="1"/>
            </p:cNvSpPr>
            <p:nvPr/>
          </p:nvSpPr>
          <p:spPr bwMode="gray">
            <a:xfrm>
              <a:off x="5994400" y="3706813"/>
              <a:ext cx="15875" cy="46037"/>
            </a:xfrm>
            <a:custGeom>
              <a:avLst/>
              <a:gdLst>
                <a:gd name="T0" fmla="*/ 0 w 19"/>
                <a:gd name="T1" fmla="*/ 47 h 56"/>
                <a:gd name="T2" fmla="*/ 9 w 19"/>
                <a:gd name="T3" fmla="*/ 56 h 56"/>
                <a:gd name="T4" fmla="*/ 19 w 19"/>
                <a:gd name="T5" fmla="*/ 54 h 56"/>
                <a:gd name="T6" fmla="*/ 11 w 19"/>
                <a:gd name="T7" fmla="*/ 0 h 56"/>
                <a:gd name="T8" fmla="*/ 0 w 19"/>
                <a:gd name="T9" fmla="*/ 47 h 56"/>
              </a:gdLst>
              <a:ahLst/>
              <a:cxnLst>
                <a:cxn ang="0">
                  <a:pos x="T0" y="T1"/>
                </a:cxn>
                <a:cxn ang="0">
                  <a:pos x="T2" y="T3"/>
                </a:cxn>
                <a:cxn ang="0">
                  <a:pos x="T4" y="T5"/>
                </a:cxn>
                <a:cxn ang="0">
                  <a:pos x="T6" y="T7"/>
                </a:cxn>
                <a:cxn ang="0">
                  <a:pos x="T8" y="T9"/>
                </a:cxn>
              </a:cxnLst>
              <a:rect l="0" t="0" r="r" b="b"/>
              <a:pathLst>
                <a:path w="19" h="56">
                  <a:moveTo>
                    <a:pt x="0" y="47"/>
                  </a:moveTo>
                  <a:lnTo>
                    <a:pt x="9" y="56"/>
                  </a:lnTo>
                  <a:lnTo>
                    <a:pt x="19" y="54"/>
                  </a:lnTo>
                  <a:lnTo>
                    <a:pt x="11" y="0"/>
                  </a:lnTo>
                  <a:lnTo>
                    <a:pt x="0" y="47"/>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701" name="Freeform 217"/>
            <p:cNvSpPr>
              <a:spLocks noChangeAspect="1"/>
            </p:cNvSpPr>
            <p:nvPr/>
          </p:nvSpPr>
          <p:spPr bwMode="gray">
            <a:xfrm>
              <a:off x="5434013" y="4497388"/>
              <a:ext cx="44450" cy="46037"/>
            </a:xfrm>
            <a:custGeom>
              <a:avLst/>
              <a:gdLst>
                <a:gd name="T0" fmla="*/ 0 w 58"/>
                <a:gd name="T1" fmla="*/ 56 h 56"/>
                <a:gd name="T2" fmla="*/ 23 w 58"/>
                <a:gd name="T3" fmla="*/ 10 h 56"/>
                <a:gd name="T4" fmla="*/ 50 w 58"/>
                <a:gd name="T5" fmla="*/ 0 h 56"/>
                <a:gd name="T6" fmla="*/ 58 w 58"/>
                <a:gd name="T7" fmla="*/ 46 h 56"/>
                <a:gd name="T8" fmla="*/ 0 w 58"/>
                <a:gd name="T9" fmla="*/ 56 h 56"/>
              </a:gdLst>
              <a:ahLst/>
              <a:cxnLst>
                <a:cxn ang="0">
                  <a:pos x="T0" y="T1"/>
                </a:cxn>
                <a:cxn ang="0">
                  <a:pos x="T2" y="T3"/>
                </a:cxn>
                <a:cxn ang="0">
                  <a:pos x="T4" y="T5"/>
                </a:cxn>
                <a:cxn ang="0">
                  <a:pos x="T6" y="T7"/>
                </a:cxn>
                <a:cxn ang="0">
                  <a:pos x="T8" y="T9"/>
                </a:cxn>
              </a:cxnLst>
              <a:rect l="0" t="0" r="r" b="b"/>
              <a:pathLst>
                <a:path w="58" h="56">
                  <a:moveTo>
                    <a:pt x="0" y="56"/>
                  </a:moveTo>
                  <a:lnTo>
                    <a:pt x="23" y="10"/>
                  </a:lnTo>
                  <a:lnTo>
                    <a:pt x="50" y="0"/>
                  </a:lnTo>
                  <a:lnTo>
                    <a:pt x="58" y="46"/>
                  </a:lnTo>
                  <a:lnTo>
                    <a:pt x="0" y="56"/>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702" name="Freeform 218"/>
            <p:cNvSpPr>
              <a:spLocks noChangeAspect="1"/>
            </p:cNvSpPr>
            <p:nvPr/>
          </p:nvSpPr>
          <p:spPr bwMode="gray">
            <a:xfrm>
              <a:off x="4225925" y="3989388"/>
              <a:ext cx="163513" cy="120650"/>
            </a:xfrm>
            <a:custGeom>
              <a:avLst/>
              <a:gdLst>
                <a:gd name="T0" fmla="*/ 0 w 215"/>
                <a:gd name="T1" fmla="*/ 64 h 146"/>
                <a:gd name="T2" fmla="*/ 32 w 215"/>
                <a:gd name="T3" fmla="*/ 105 h 146"/>
                <a:gd name="T4" fmla="*/ 131 w 215"/>
                <a:gd name="T5" fmla="*/ 113 h 146"/>
                <a:gd name="T6" fmla="*/ 28 w 215"/>
                <a:gd name="T7" fmla="*/ 126 h 146"/>
                <a:gd name="T8" fmla="*/ 28 w 215"/>
                <a:gd name="T9" fmla="*/ 146 h 146"/>
                <a:gd name="T10" fmla="*/ 132 w 215"/>
                <a:gd name="T11" fmla="*/ 138 h 146"/>
                <a:gd name="T12" fmla="*/ 215 w 215"/>
                <a:gd name="T13" fmla="*/ 146 h 146"/>
                <a:gd name="T14" fmla="*/ 190 w 215"/>
                <a:gd name="T15" fmla="*/ 64 h 146"/>
                <a:gd name="T16" fmla="*/ 110 w 215"/>
                <a:gd name="T17" fmla="*/ 0 h 146"/>
                <a:gd name="T18" fmla="*/ 32 w 215"/>
                <a:gd name="T19" fmla="*/ 19 h 146"/>
                <a:gd name="T20" fmla="*/ 0 w 215"/>
                <a:gd name="T21" fmla="*/ 6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 h="146">
                  <a:moveTo>
                    <a:pt x="0" y="64"/>
                  </a:moveTo>
                  <a:lnTo>
                    <a:pt x="32" y="105"/>
                  </a:lnTo>
                  <a:lnTo>
                    <a:pt x="131" y="113"/>
                  </a:lnTo>
                  <a:lnTo>
                    <a:pt x="28" y="126"/>
                  </a:lnTo>
                  <a:lnTo>
                    <a:pt x="28" y="146"/>
                  </a:lnTo>
                  <a:lnTo>
                    <a:pt x="132" y="138"/>
                  </a:lnTo>
                  <a:lnTo>
                    <a:pt x="215" y="146"/>
                  </a:lnTo>
                  <a:lnTo>
                    <a:pt x="190" y="64"/>
                  </a:lnTo>
                  <a:lnTo>
                    <a:pt x="110" y="0"/>
                  </a:lnTo>
                  <a:lnTo>
                    <a:pt x="32" y="19"/>
                  </a:lnTo>
                  <a:lnTo>
                    <a:pt x="0" y="64"/>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703" name="Freeform 219"/>
            <p:cNvSpPr>
              <a:spLocks noChangeAspect="1"/>
            </p:cNvSpPr>
            <p:nvPr/>
          </p:nvSpPr>
          <p:spPr bwMode="gray">
            <a:xfrm>
              <a:off x="4337050" y="4184650"/>
              <a:ext cx="82550" cy="87313"/>
            </a:xfrm>
            <a:custGeom>
              <a:avLst/>
              <a:gdLst>
                <a:gd name="T0" fmla="*/ 0 w 106"/>
                <a:gd name="T1" fmla="*/ 29 h 104"/>
                <a:gd name="T2" fmla="*/ 11 w 106"/>
                <a:gd name="T3" fmla="*/ 71 h 104"/>
                <a:gd name="T4" fmla="*/ 64 w 106"/>
                <a:gd name="T5" fmla="*/ 104 h 104"/>
                <a:gd name="T6" fmla="*/ 106 w 106"/>
                <a:gd name="T7" fmla="*/ 53 h 104"/>
                <a:gd name="T8" fmla="*/ 72 w 106"/>
                <a:gd name="T9" fmla="*/ 0 h 104"/>
                <a:gd name="T10" fmla="*/ 0 w 106"/>
                <a:gd name="T11" fmla="*/ 29 h 104"/>
              </a:gdLst>
              <a:ahLst/>
              <a:cxnLst>
                <a:cxn ang="0">
                  <a:pos x="T0" y="T1"/>
                </a:cxn>
                <a:cxn ang="0">
                  <a:pos x="T2" y="T3"/>
                </a:cxn>
                <a:cxn ang="0">
                  <a:pos x="T4" y="T5"/>
                </a:cxn>
                <a:cxn ang="0">
                  <a:pos x="T6" y="T7"/>
                </a:cxn>
                <a:cxn ang="0">
                  <a:pos x="T8" y="T9"/>
                </a:cxn>
                <a:cxn ang="0">
                  <a:pos x="T10" y="T11"/>
                </a:cxn>
              </a:cxnLst>
              <a:rect l="0" t="0" r="r" b="b"/>
              <a:pathLst>
                <a:path w="106" h="104">
                  <a:moveTo>
                    <a:pt x="0" y="29"/>
                  </a:moveTo>
                  <a:lnTo>
                    <a:pt x="11" y="71"/>
                  </a:lnTo>
                  <a:lnTo>
                    <a:pt x="64" y="104"/>
                  </a:lnTo>
                  <a:lnTo>
                    <a:pt x="106" y="53"/>
                  </a:lnTo>
                  <a:lnTo>
                    <a:pt x="72" y="0"/>
                  </a:lnTo>
                  <a:lnTo>
                    <a:pt x="0" y="29"/>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704" name="Freeform 220"/>
            <p:cNvSpPr>
              <a:spLocks noChangeAspect="1"/>
            </p:cNvSpPr>
            <p:nvPr/>
          </p:nvSpPr>
          <p:spPr bwMode="gray">
            <a:xfrm>
              <a:off x="5745163" y="4125913"/>
              <a:ext cx="263525" cy="392112"/>
            </a:xfrm>
            <a:custGeom>
              <a:avLst/>
              <a:gdLst>
                <a:gd name="T0" fmla="*/ 0 w 355"/>
                <a:gd name="T1" fmla="*/ 443 h 471"/>
                <a:gd name="T2" fmla="*/ 0 w 355"/>
                <a:gd name="T3" fmla="*/ 316 h 471"/>
                <a:gd name="T4" fmla="*/ 28 w 355"/>
                <a:gd name="T5" fmla="*/ 278 h 471"/>
                <a:gd name="T6" fmla="*/ 137 w 355"/>
                <a:gd name="T7" fmla="*/ 240 h 471"/>
                <a:gd name="T8" fmla="*/ 243 w 355"/>
                <a:gd name="T9" fmla="*/ 135 h 471"/>
                <a:gd name="T10" fmla="*/ 106 w 355"/>
                <a:gd name="T11" fmla="*/ 101 h 471"/>
                <a:gd name="T12" fmla="*/ 64 w 355"/>
                <a:gd name="T13" fmla="*/ 38 h 471"/>
                <a:gd name="T14" fmla="*/ 78 w 355"/>
                <a:gd name="T15" fmla="*/ 17 h 471"/>
                <a:gd name="T16" fmla="*/ 133 w 355"/>
                <a:gd name="T17" fmla="*/ 55 h 471"/>
                <a:gd name="T18" fmla="*/ 339 w 355"/>
                <a:gd name="T19" fmla="*/ 0 h 471"/>
                <a:gd name="T20" fmla="*/ 355 w 355"/>
                <a:gd name="T21" fmla="*/ 55 h 471"/>
                <a:gd name="T22" fmla="*/ 230 w 355"/>
                <a:gd name="T23" fmla="*/ 275 h 471"/>
                <a:gd name="T24" fmla="*/ 17 w 355"/>
                <a:gd name="T25" fmla="*/ 471 h 471"/>
                <a:gd name="T26" fmla="*/ 0 w 355"/>
                <a:gd name="T27" fmla="*/ 443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5" h="471">
                  <a:moveTo>
                    <a:pt x="0" y="443"/>
                  </a:moveTo>
                  <a:lnTo>
                    <a:pt x="0" y="316"/>
                  </a:lnTo>
                  <a:lnTo>
                    <a:pt x="28" y="278"/>
                  </a:lnTo>
                  <a:lnTo>
                    <a:pt x="137" y="240"/>
                  </a:lnTo>
                  <a:lnTo>
                    <a:pt x="243" y="135"/>
                  </a:lnTo>
                  <a:lnTo>
                    <a:pt x="106" y="101"/>
                  </a:lnTo>
                  <a:lnTo>
                    <a:pt x="64" y="38"/>
                  </a:lnTo>
                  <a:lnTo>
                    <a:pt x="78" y="17"/>
                  </a:lnTo>
                  <a:lnTo>
                    <a:pt x="133" y="55"/>
                  </a:lnTo>
                  <a:lnTo>
                    <a:pt x="339" y="0"/>
                  </a:lnTo>
                  <a:lnTo>
                    <a:pt x="355" y="55"/>
                  </a:lnTo>
                  <a:lnTo>
                    <a:pt x="230" y="275"/>
                  </a:lnTo>
                  <a:lnTo>
                    <a:pt x="17" y="471"/>
                  </a:lnTo>
                  <a:lnTo>
                    <a:pt x="0" y="443"/>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705" name="Freeform 221"/>
            <p:cNvSpPr>
              <a:spLocks noChangeAspect="1"/>
            </p:cNvSpPr>
            <p:nvPr/>
          </p:nvSpPr>
          <p:spPr bwMode="gray">
            <a:xfrm>
              <a:off x="5329238" y="4918075"/>
              <a:ext cx="206375" cy="207963"/>
            </a:xfrm>
            <a:custGeom>
              <a:avLst/>
              <a:gdLst>
                <a:gd name="T0" fmla="*/ 0 w 273"/>
                <a:gd name="T1" fmla="*/ 77 h 251"/>
                <a:gd name="T2" fmla="*/ 61 w 273"/>
                <a:gd name="T3" fmla="*/ 79 h 251"/>
                <a:gd name="T4" fmla="*/ 122 w 273"/>
                <a:gd name="T5" fmla="*/ 33 h 251"/>
                <a:gd name="T6" fmla="*/ 126 w 273"/>
                <a:gd name="T7" fmla="*/ 14 h 251"/>
                <a:gd name="T8" fmla="*/ 179 w 273"/>
                <a:gd name="T9" fmla="*/ 0 h 251"/>
                <a:gd name="T10" fmla="*/ 264 w 273"/>
                <a:gd name="T11" fmla="*/ 27 h 251"/>
                <a:gd name="T12" fmla="*/ 273 w 273"/>
                <a:gd name="T13" fmla="*/ 63 h 251"/>
                <a:gd name="T14" fmla="*/ 268 w 273"/>
                <a:gd name="T15" fmla="*/ 155 h 251"/>
                <a:gd name="T16" fmla="*/ 223 w 273"/>
                <a:gd name="T17" fmla="*/ 251 h 251"/>
                <a:gd name="T18" fmla="*/ 144 w 273"/>
                <a:gd name="T19" fmla="*/ 234 h 251"/>
                <a:gd name="T20" fmla="*/ 97 w 273"/>
                <a:gd name="T21" fmla="*/ 211 h 251"/>
                <a:gd name="T22" fmla="*/ 0 w 273"/>
                <a:gd name="T23" fmla="*/ 77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3" h="251">
                  <a:moveTo>
                    <a:pt x="0" y="77"/>
                  </a:moveTo>
                  <a:lnTo>
                    <a:pt x="61" y="79"/>
                  </a:lnTo>
                  <a:lnTo>
                    <a:pt x="122" y="33"/>
                  </a:lnTo>
                  <a:lnTo>
                    <a:pt x="126" y="14"/>
                  </a:lnTo>
                  <a:lnTo>
                    <a:pt x="179" y="0"/>
                  </a:lnTo>
                  <a:lnTo>
                    <a:pt x="264" y="27"/>
                  </a:lnTo>
                  <a:lnTo>
                    <a:pt x="273" y="63"/>
                  </a:lnTo>
                  <a:lnTo>
                    <a:pt x="268" y="155"/>
                  </a:lnTo>
                  <a:lnTo>
                    <a:pt x="223" y="251"/>
                  </a:lnTo>
                  <a:lnTo>
                    <a:pt x="144" y="234"/>
                  </a:lnTo>
                  <a:lnTo>
                    <a:pt x="97" y="211"/>
                  </a:lnTo>
                  <a:lnTo>
                    <a:pt x="0" y="77"/>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706" name="Freeform 222"/>
            <p:cNvSpPr>
              <a:spLocks noChangeAspect="1"/>
            </p:cNvSpPr>
            <p:nvPr/>
          </p:nvSpPr>
          <p:spPr bwMode="gray">
            <a:xfrm>
              <a:off x="4978400" y="4954588"/>
              <a:ext cx="350838" cy="369887"/>
            </a:xfrm>
            <a:custGeom>
              <a:avLst/>
              <a:gdLst>
                <a:gd name="T0" fmla="*/ 0 w 471"/>
                <a:gd name="T1" fmla="*/ 14 h 442"/>
                <a:gd name="T2" fmla="*/ 58 w 471"/>
                <a:gd name="T3" fmla="*/ 0 h 442"/>
                <a:gd name="T4" fmla="*/ 340 w 471"/>
                <a:gd name="T5" fmla="*/ 41 h 442"/>
                <a:gd name="T6" fmla="*/ 405 w 471"/>
                <a:gd name="T7" fmla="*/ 23 h 442"/>
                <a:gd name="T8" fmla="*/ 471 w 471"/>
                <a:gd name="T9" fmla="*/ 31 h 442"/>
                <a:gd name="T10" fmla="*/ 413 w 471"/>
                <a:gd name="T11" fmla="*/ 63 h 442"/>
                <a:gd name="T12" fmla="*/ 391 w 471"/>
                <a:gd name="T13" fmla="*/ 41 h 442"/>
                <a:gd name="T14" fmla="*/ 325 w 471"/>
                <a:gd name="T15" fmla="*/ 56 h 442"/>
                <a:gd name="T16" fmla="*/ 325 w 471"/>
                <a:gd name="T17" fmla="*/ 181 h 442"/>
                <a:gd name="T18" fmla="*/ 289 w 471"/>
                <a:gd name="T19" fmla="*/ 182 h 442"/>
                <a:gd name="T20" fmla="*/ 289 w 471"/>
                <a:gd name="T21" fmla="*/ 279 h 442"/>
                <a:gd name="T22" fmla="*/ 289 w 471"/>
                <a:gd name="T23" fmla="*/ 420 h 442"/>
                <a:gd name="T24" fmla="*/ 259 w 471"/>
                <a:gd name="T25" fmla="*/ 442 h 442"/>
                <a:gd name="T26" fmla="*/ 215 w 471"/>
                <a:gd name="T27" fmla="*/ 442 h 442"/>
                <a:gd name="T28" fmla="*/ 191 w 471"/>
                <a:gd name="T29" fmla="*/ 412 h 442"/>
                <a:gd name="T30" fmla="*/ 170 w 471"/>
                <a:gd name="T31" fmla="*/ 428 h 442"/>
                <a:gd name="T32" fmla="*/ 125 w 471"/>
                <a:gd name="T33" fmla="*/ 379 h 442"/>
                <a:gd name="T34" fmla="*/ 100 w 471"/>
                <a:gd name="T35" fmla="*/ 225 h 442"/>
                <a:gd name="T36" fmla="*/ 100 w 471"/>
                <a:gd name="T37" fmla="*/ 206 h 442"/>
                <a:gd name="T38" fmla="*/ 0 w 471"/>
                <a:gd name="T39" fmla="*/ 14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1" h="442">
                  <a:moveTo>
                    <a:pt x="0" y="14"/>
                  </a:moveTo>
                  <a:lnTo>
                    <a:pt x="58" y="0"/>
                  </a:lnTo>
                  <a:lnTo>
                    <a:pt x="340" y="41"/>
                  </a:lnTo>
                  <a:lnTo>
                    <a:pt x="405" y="23"/>
                  </a:lnTo>
                  <a:lnTo>
                    <a:pt x="471" y="31"/>
                  </a:lnTo>
                  <a:lnTo>
                    <a:pt x="413" y="63"/>
                  </a:lnTo>
                  <a:lnTo>
                    <a:pt x="391" y="41"/>
                  </a:lnTo>
                  <a:lnTo>
                    <a:pt x="325" y="56"/>
                  </a:lnTo>
                  <a:lnTo>
                    <a:pt x="325" y="181"/>
                  </a:lnTo>
                  <a:lnTo>
                    <a:pt x="289" y="182"/>
                  </a:lnTo>
                  <a:lnTo>
                    <a:pt x="289" y="279"/>
                  </a:lnTo>
                  <a:lnTo>
                    <a:pt x="289" y="420"/>
                  </a:lnTo>
                  <a:lnTo>
                    <a:pt x="259" y="442"/>
                  </a:lnTo>
                  <a:lnTo>
                    <a:pt x="215" y="442"/>
                  </a:lnTo>
                  <a:lnTo>
                    <a:pt x="191" y="412"/>
                  </a:lnTo>
                  <a:lnTo>
                    <a:pt x="170" y="428"/>
                  </a:lnTo>
                  <a:lnTo>
                    <a:pt x="125" y="379"/>
                  </a:lnTo>
                  <a:lnTo>
                    <a:pt x="100" y="225"/>
                  </a:lnTo>
                  <a:lnTo>
                    <a:pt x="100" y="206"/>
                  </a:lnTo>
                  <a:lnTo>
                    <a:pt x="0" y="14"/>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707" name="Freeform 223"/>
            <p:cNvSpPr>
              <a:spLocks noChangeAspect="1"/>
            </p:cNvSpPr>
            <p:nvPr/>
          </p:nvSpPr>
          <p:spPr bwMode="gray">
            <a:xfrm>
              <a:off x="4240213" y="3656013"/>
              <a:ext cx="217487" cy="201612"/>
            </a:xfrm>
            <a:custGeom>
              <a:avLst/>
              <a:gdLst>
                <a:gd name="T0" fmla="*/ 0 w 291"/>
                <a:gd name="T1" fmla="*/ 242 h 242"/>
                <a:gd name="T2" fmla="*/ 137 w 291"/>
                <a:gd name="T3" fmla="*/ 0 h 242"/>
                <a:gd name="T4" fmla="*/ 288 w 291"/>
                <a:gd name="T5" fmla="*/ 4 h 242"/>
                <a:gd name="T6" fmla="*/ 291 w 291"/>
                <a:gd name="T7" fmla="*/ 17 h 242"/>
                <a:gd name="T8" fmla="*/ 288 w 291"/>
                <a:gd name="T9" fmla="*/ 62 h 242"/>
                <a:gd name="T10" fmla="*/ 177 w 291"/>
                <a:gd name="T11" fmla="*/ 60 h 242"/>
                <a:gd name="T12" fmla="*/ 175 w 291"/>
                <a:gd name="T13" fmla="*/ 154 h 242"/>
                <a:gd name="T14" fmla="*/ 136 w 291"/>
                <a:gd name="T15" fmla="*/ 171 h 242"/>
                <a:gd name="T16" fmla="*/ 138 w 291"/>
                <a:gd name="T17" fmla="*/ 228 h 242"/>
                <a:gd name="T18" fmla="*/ 0 w 291"/>
                <a:gd name="T19" fmla="*/ 242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1" h="242">
                  <a:moveTo>
                    <a:pt x="0" y="242"/>
                  </a:moveTo>
                  <a:lnTo>
                    <a:pt x="137" y="0"/>
                  </a:lnTo>
                  <a:lnTo>
                    <a:pt x="288" y="4"/>
                  </a:lnTo>
                  <a:lnTo>
                    <a:pt x="291" y="17"/>
                  </a:lnTo>
                  <a:lnTo>
                    <a:pt x="288" y="62"/>
                  </a:lnTo>
                  <a:lnTo>
                    <a:pt x="177" y="60"/>
                  </a:lnTo>
                  <a:lnTo>
                    <a:pt x="175" y="154"/>
                  </a:lnTo>
                  <a:lnTo>
                    <a:pt x="136" y="171"/>
                  </a:lnTo>
                  <a:lnTo>
                    <a:pt x="138" y="228"/>
                  </a:lnTo>
                  <a:lnTo>
                    <a:pt x="0" y="242"/>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708" name="Freeform 224"/>
            <p:cNvSpPr>
              <a:spLocks noChangeAspect="1"/>
            </p:cNvSpPr>
            <p:nvPr/>
          </p:nvSpPr>
          <p:spPr bwMode="gray">
            <a:xfrm>
              <a:off x="5248275" y="3800475"/>
              <a:ext cx="431800" cy="565150"/>
            </a:xfrm>
            <a:custGeom>
              <a:avLst/>
              <a:gdLst>
                <a:gd name="T0" fmla="*/ 0 w 576"/>
                <a:gd name="T1" fmla="*/ 361 h 684"/>
                <a:gd name="T2" fmla="*/ 27 w 576"/>
                <a:gd name="T3" fmla="*/ 429 h 684"/>
                <a:gd name="T4" fmla="*/ 52 w 576"/>
                <a:gd name="T5" fmla="*/ 504 h 684"/>
                <a:gd name="T6" fmla="*/ 111 w 576"/>
                <a:gd name="T7" fmla="*/ 531 h 684"/>
                <a:gd name="T8" fmla="*/ 196 w 576"/>
                <a:gd name="T9" fmla="*/ 632 h 684"/>
                <a:gd name="T10" fmla="*/ 311 w 576"/>
                <a:gd name="T11" fmla="*/ 684 h 684"/>
                <a:gd name="T12" fmla="*/ 418 w 576"/>
                <a:gd name="T13" fmla="*/ 671 h 684"/>
                <a:gd name="T14" fmla="*/ 483 w 576"/>
                <a:gd name="T15" fmla="*/ 651 h 684"/>
                <a:gd name="T16" fmla="*/ 444 w 576"/>
                <a:gd name="T17" fmla="*/ 579 h 684"/>
                <a:gd name="T18" fmla="*/ 383 w 576"/>
                <a:gd name="T19" fmla="*/ 537 h 684"/>
                <a:gd name="T20" fmla="*/ 423 w 576"/>
                <a:gd name="T21" fmla="*/ 510 h 684"/>
                <a:gd name="T22" fmla="*/ 427 w 576"/>
                <a:gd name="T23" fmla="*/ 446 h 684"/>
                <a:gd name="T24" fmla="*/ 495 w 576"/>
                <a:gd name="T25" fmla="*/ 362 h 684"/>
                <a:gd name="T26" fmla="*/ 522 w 576"/>
                <a:gd name="T27" fmla="*/ 214 h 684"/>
                <a:gd name="T28" fmla="*/ 576 w 576"/>
                <a:gd name="T29" fmla="*/ 181 h 684"/>
                <a:gd name="T30" fmla="*/ 534 w 576"/>
                <a:gd name="T31" fmla="*/ 149 h 684"/>
                <a:gd name="T32" fmla="*/ 518 w 576"/>
                <a:gd name="T33" fmla="*/ 39 h 684"/>
                <a:gd name="T34" fmla="*/ 473 w 576"/>
                <a:gd name="T35" fmla="*/ 0 h 684"/>
                <a:gd name="T36" fmla="*/ 418 w 576"/>
                <a:gd name="T37" fmla="*/ 47 h 684"/>
                <a:gd name="T38" fmla="*/ 105 w 576"/>
                <a:gd name="T39" fmla="*/ 38 h 684"/>
                <a:gd name="T40" fmla="*/ 105 w 576"/>
                <a:gd name="T41" fmla="*/ 108 h 684"/>
                <a:gd name="T42" fmla="*/ 74 w 576"/>
                <a:gd name="T43" fmla="*/ 110 h 684"/>
                <a:gd name="T44" fmla="*/ 74 w 576"/>
                <a:gd name="T45" fmla="*/ 130 h 684"/>
                <a:gd name="T46" fmla="*/ 72 w 576"/>
                <a:gd name="T47" fmla="*/ 261 h 684"/>
                <a:gd name="T48" fmla="*/ 37 w 576"/>
                <a:gd name="T49" fmla="*/ 268 h 684"/>
                <a:gd name="T50" fmla="*/ 0 w 576"/>
                <a:gd name="T51" fmla="*/ 361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76" h="684">
                  <a:moveTo>
                    <a:pt x="0" y="361"/>
                  </a:moveTo>
                  <a:lnTo>
                    <a:pt x="27" y="429"/>
                  </a:lnTo>
                  <a:lnTo>
                    <a:pt x="52" y="504"/>
                  </a:lnTo>
                  <a:lnTo>
                    <a:pt x="111" y="531"/>
                  </a:lnTo>
                  <a:lnTo>
                    <a:pt x="196" y="632"/>
                  </a:lnTo>
                  <a:lnTo>
                    <a:pt x="311" y="684"/>
                  </a:lnTo>
                  <a:lnTo>
                    <a:pt x="418" y="671"/>
                  </a:lnTo>
                  <a:lnTo>
                    <a:pt x="483" y="651"/>
                  </a:lnTo>
                  <a:lnTo>
                    <a:pt x="444" y="579"/>
                  </a:lnTo>
                  <a:lnTo>
                    <a:pt x="383" y="537"/>
                  </a:lnTo>
                  <a:lnTo>
                    <a:pt x="423" y="510"/>
                  </a:lnTo>
                  <a:lnTo>
                    <a:pt x="427" y="446"/>
                  </a:lnTo>
                  <a:lnTo>
                    <a:pt x="495" y="362"/>
                  </a:lnTo>
                  <a:lnTo>
                    <a:pt x="522" y="214"/>
                  </a:lnTo>
                  <a:lnTo>
                    <a:pt x="576" y="181"/>
                  </a:lnTo>
                  <a:lnTo>
                    <a:pt x="534" y="149"/>
                  </a:lnTo>
                  <a:lnTo>
                    <a:pt x="518" y="39"/>
                  </a:lnTo>
                  <a:lnTo>
                    <a:pt x="473" y="0"/>
                  </a:lnTo>
                  <a:lnTo>
                    <a:pt x="418" y="47"/>
                  </a:lnTo>
                  <a:lnTo>
                    <a:pt x="105" y="38"/>
                  </a:lnTo>
                  <a:lnTo>
                    <a:pt x="105" y="108"/>
                  </a:lnTo>
                  <a:lnTo>
                    <a:pt x="74" y="110"/>
                  </a:lnTo>
                  <a:lnTo>
                    <a:pt x="74" y="130"/>
                  </a:lnTo>
                  <a:lnTo>
                    <a:pt x="72" y="261"/>
                  </a:lnTo>
                  <a:lnTo>
                    <a:pt x="37" y="268"/>
                  </a:lnTo>
                  <a:lnTo>
                    <a:pt x="0" y="361"/>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709" name="Freeform 225"/>
            <p:cNvSpPr>
              <a:spLocks noChangeAspect="1"/>
            </p:cNvSpPr>
            <p:nvPr/>
          </p:nvSpPr>
          <p:spPr bwMode="gray">
            <a:xfrm>
              <a:off x="5478463" y="5218113"/>
              <a:ext cx="33337" cy="49212"/>
            </a:xfrm>
            <a:custGeom>
              <a:avLst/>
              <a:gdLst>
                <a:gd name="T0" fmla="*/ 0 w 42"/>
                <a:gd name="T1" fmla="*/ 31 h 55"/>
                <a:gd name="T2" fmla="*/ 23 w 42"/>
                <a:gd name="T3" fmla="*/ 55 h 55"/>
                <a:gd name="T4" fmla="*/ 42 w 42"/>
                <a:gd name="T5" fmla="*/ 35 h 55"/>
                <a:gd name="T6" fmla="*/ 38 w 42"/>
                <a:gd name="T7" fmla="*/ 0 h 55"/>
                <a:gd name="T8" fmla="*/ 0 w 42"/>
                <a:gd name="T9" fmla="*/ 31 h 55"/>
              </a:gdLst>
              <a:ahLst/>
              <a:cxnLst>
                <a:cxn ang="0">
                  <a:pos x="T0" y="T1"/>
                </a:cxn>
                <a:cxn ang="0">
                  <a:pos x="T2" y="T3"/>
                </a:cxn>
                <a:cxn ang="0">
                  <a:pos x="T4" y="T5"/>
                </a:cxn>
                <a:cxn ang="0">
                  <a:pos x="T6" y="T7"/>
                </a:cxn>
                <a:cxn ang="0">
                  <a:pos x="T8" y="T9"/>
                </a:cxn>
              </a:cxnLst>
              <a:rect l="0" t="0" r="r" b="b"/>
              <a:pathLst>
                <a:path w="42" h="55">
                  <a:moveTo>
                    <a:pt x="0" y="31"/>
                  </a:moveTo>
                  <a:lnTo>
                    <a:pt x="23" y="55"/>
                  </a:lnTo>
                  <a:lnTo>
                    <a:pt x="42" y="35"/>
                  </a:lnTo>
                  <a:lnTo>
                    <a:pt x="38" y="0"/>
                  </a:lnTo>
                  <a:lnTo>
                    <a:pt x="0" y="31"/>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710" name="Freeform 226"/>
            <p:cNvSpPr>
              <a:spLocks noChangeAspect="1"/>
            </p:cNvSpPr>
            <p:nvPr/>
          </p:nvSpPr>
          <p:spPr bwMode="gray">
            <a:xfrm>
              <a:off x="5451475" y="4492625"/>
              <a:ext cx="279400" cy="309563"/>
            </a:xfrm>
            <a:custGeom>
              <a:avLst/>
              <a:gdLst>
                <a:gd name="T0" fmla="*/ 0 w 374"/>
                <a:gd name="T1" fmla="*/ 118 h 371"/>
                <a:gd name="T2" fmla="*/ 3 w 374"/>
                <a:gd name="T3" fmla="*/ 189 h 371"/>
                <a:gd name="T4" fmla="*/ 48 w 374"/>
                <a:gd name="T5" fmla="*/ 262 h 371"/>
                <a:gd name="T6" fmla="*/ 113 w 374"/>
                <a:gd name="T7" fmla="*/ 293 h 371"/>
                <a:gd name="T8" fmla="*/ 147 w 374"/>
                <a:gd name="T9" fmla="*/ 300 h 371"/>
                <a:gd name="T10" fmla="*/ 184 w 374"/>
                <a:gd name="T11" fmla="*/ 371 h 371"/>
                <a:gd name="T12" fmla="*/ 323 w 374"/>
                <a:gd name="T13" fmla="*/ 362 h 371"/>
                <a:gd name="T14" fmla="*/ 374 w 374"/>
                <a:gd name="T15" fmla="*/ 331 h 371"/>
                <a:gd name="T16" fmla="*/ 322 w 374"/>
                <a:gd name="T17" fmla="*/ 185 h 371"/>
                <a:gd name="T18" fmla="*/ 335 w 374"/>
                <a:gd name="T19" fmla="*/ 129 h 371"/>
                <a:gd name="T20" fmla="*/ 157 w 374"/>
                <a:gd name="T21" fmla="*/ 0 h 371"/>
                <a:gd name="T22" fmla="*/ 110 w 374"/>
                <a:gd name="T23" fmla="*/ 64 h 371"/>
                <a:gd name="T24" fmla="*/ 89 w 374"/>
                <a:gd name="T25" fmla="*/ 47 h 371"/>
                <a:gd name="T26" fmla="*/ 76 w 374"/>
                <a:gd name="T27" fmla="*/ 62 h 371"/>
                <a:gd name="T28" fmla="*/ 74 w 374"/>
                <a:gd name="T29" fmla="*/ 0 h 371"/>
                <a:gd name="T30" fmla="*/ 28 w 374"/>
                <a:gd name="T31" fmla="*/ 3 h 371"/>
                <a:gd name="T32" fmla="*/ 36 w 374"/>
                <a:gd name="T33" fmla="*/ 49 h 371"/>
                <a:gd name="T34" fmla="*/ 38 w 374"/>
                <a:gd name="T35" fmla="*/ 78 h 371"/>
                <a:gd name="T36" fmla="*/ 0 w 374"/>
                <a:gd name="T37" fmla="*/ 118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4" h="371">
                  <a:moveTo>
                    <a:pt x="0" y="118"/>
                  </a:moveTo>
                  <a:lnTo>
                    <a:pt x="3" y="189"/>
                  </a:lnTo>
                  <a:lnTo>
                    <a:pt x="48" y="262"/>
                  </a:lnTo>
                  <a:lnTo>
                    <a:pt x="113" y="293"/>
                  </a:lnTo>
                  <a:lnTo>
                    <a:pt x="147" y="300"/>
                  </a:lnTo>
                  <a:lnTo>
                    <a:pt x="184" y="371"/>
                  </a:lnTo>
                  <a:lnTo>
                    <a:pt x="323" y="362"/>
                  </a:lnTo>
                  <a:lnTo>
                    <a:pt x="374" y="331"/>
                  </a:lnTo>
                  <a:lnTo>
                    <a:pt x="322" y="185"/>
                  </a:lnTo>
                  <a:lnTo>
                    <a:pt x="335" y="129"/>
                  </a:lnTo>
                  <a:lnTo>
                    <a:pt x="157" y="0"/>
                  </a:lnTo>
                  <a:lnTo>
                    <a:pt x="110" y="64"/>
                  </a:lnTo>
                  <a:lnTo>
                    <a:pt x="89" y="47"/>
                  </a:lnTo>
                  <a:lnTo>
                    <a:pt x="76" y="62"/>
                  </a:lnTo>
                  <a:lnTo>
                    <a:pt x="74" y="0"/>
                  </a:lnTo>
                  <a:lnTo>
                    <a:pt x="28" y="3"/>
                  </a:lnTo>
                  <a:lnTo>
                    <a:pt x="36" y="49"/>
                  </a:lnTo>
                  <a:lnTo>
                    <a:pt x="38" y="78"/>
                  </a:lnTo>
                  <a:lnTo>
                    <a:pt x="0" y="118"/>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711" name="Freeform 227"/>
            <p:cNvSpPr>
              <a:spLocks noChangeAspect="1"/>
            </p:cNvSpPr>
            <p:nvPr/>
          </p:nvSpPr>
          <p:spPr bwMode="gray">
            <a:xfrm>
              <a:off x="4675188" y="4144963"/>
              <a:ext cx="53975" cy="149225"/>
            </a:xfrm>
            <a:custGeom>
              <a:avLst/>
              <a:gdLst>
                <a:gd name="T0" fmla="*/ 0 w 74"/>
                <a:gd name="T1" fmla="*/ 0 h 177"/>
                <a:gd name="T2" fmla="*/ 38 w 74"/>
                <a:gd name="T3" fmla="*/ 9 h 177"/>
                <a:gd name="T4" fmla="*/ 74 w 74"/>
                <a:gd name="T5" fmla="*/ 171 h 177"/>
                <a:gd name="T6" fmla="*/ 49 w 74"/>
                <a:gd name="T7" fmla="*/ 177 h 177"/>
                <a:gd name="T8" fmla="*/ 0 w 74"/>
                <a:gd name="T9" fmla="*/ 0 h 177"/>
              </a:gdLst>
              <a:ahLst/>
              <a:cxnLst>
                <a:cxn ang="0">
                  <a:pos x="T0" y="T1"/>
                </a:cxn>
                <a:cxn ang="0">
                  <a:pos x="T2" y="T3"/>
                </a:cxn>
                <a:cxn ang="0">
                  <a:pos x="T4" y="T5"/>
                </a:cxn>
                <a:cxn ang="0">
                  <a:pos x="T6" y="T7"/>
                </a:cxn>
                <a:cxn ang="0">
                  <a:pos x="T8" y="T9"/>
                </a:cxn>
              </a:cxnLst>
              <a:rect l="0" t="0" r="r" b="b"/>
              <a:pathLst>
                <a:path w="74" h="177">
                  <a:moveTo>
                    <a:pt x="0" y="0"/>
                  </a:moveTo>
                  <a:lnTo>
                    <a:pt x="38" y="9"/>
                  </a:lnTo>
                  <a:lnTo>
                    <a:pt x="74" y="171"/>
                  </a:lnTo>
                  <a:lnTo>
                    <a:pt x="49" y="177"/>
                  </a:lnTo>
                  <a:lnTo>
                    <a:pt x="0" y="0"/>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712" name="Freeform 228"/>
            <p:cNvSpPr>
              <a:spLocks noChangeAspect="1"/>
            </p:cNvSpPr>
            <p:nvPr/>
          </p:nvSpPr>
          <p:spPr bwMode="gray">
            <a:xfrm>
              <a:off x="5451475" y="4352925"/>
              <a:ext cx="139700" cy="150813"/>
            </a:xfrm>
            <a:custGeom>
              <a:avLst/>
              <a:gdLst>
                <a:gd name="T0" fmla="*/ 0 w 185"/>
                <a:gd name="T1" fmla="*/ 183 h 183"/>
                <a:gd name="T2" fmla="*/ 27 w 185"/>
                <a:gd name="T3" fmla="*/ 173 h 183"/>
                <a:gd name="T4" fmla="*/ 73 w 185"/>
                <a:gd name="T5" fmla="*/ 170 h 183"/>
                <a:gd name="T6" fmla="*/ 75 w 185"/>
                <a:gd name="T7" fmla="*/ 145 h 183"/>
                <a:gd name="T8" fmla="*/ 147 w 185"/>
                <a:gd name="T9" fmla="*/ 130 h 183"/>
                <a:gd name="T10" fmla="*/ 185 w 185"/>
                <a:gd name="T11" fmla="*/ 68 h 183"/>
                <a:gd name="T12" fmla="*/ 147 w 185"/>
                <a:gd name="T13" fmla="*/ 0 h 183"/>
                <a:gd name="T14" fmla="*/ 40 w 185"/>
                <a:gd name="T15" fmla="*/ 13 h 183"/>
                <a:gd name="T16" fmla="*/ 53 w 185"/>
                <a:gd name="T17" fmla="*/ 63 h 183"/>
                <a:gd name="T18" fmla="*/ 30 w 185"/>
                <a:gd name="T19" fmla="*/ 96 h 183"/>
                <a:gd name="T20" fmla="*/ 0 w 185"/>
                <a:gd name="T21"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5" h="183">
                  <a:moveTo>
                    <a:pt x="0" y="183"/>
                  </a:moveTo>
                  <a:lnTo>
                    <a:pt x="27" y="173"/>
                  </a:lnTo>
                  <a:lnTo>
                    <a:pt x="73" y="170"/>
                  </a:lnTo>
                  <a:lnTo>
                    <a:pt x="75" y="145"/>
                  </a:lnTo>
                  <a:lnTo>
                    <a:pt x="147" y="130"/>
                  </a:lnTo>
                  <a:lnTo>
                    <a:pt x="185" y="68"/>
                  </a:lnTo>
                  <a:lnTo>
                    <a:pt x="147" y="0"/>
                  </a:lnTo>
                  <a:lnTo>
                    <a:pt x="40" y="13"/>
                  </a:lnTo>
                  <a:lnTo>
                    <a:pt x="53" y="63"/>
                  </a:lnTo>
                  <a:lnTo>
                    <a:pt x="30" y="96"/>
                  </a:lnTo>
                  <a:lnTo>
                    <a:pt x="0" y="183"/>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713" name="Freeform 229"/>
            <p:cNvSpPr>
              <a:spLocks noChangeAspect="1"/>
            </p:cNvSpPr>
            <p:nvPr/>
          </p:nvSpPr>
          <p:spPr bwMode="gray">
            <a:xfrm>
              <a:off x="5313363" y="3535363"/>
              <a:ext cx="292100" cy="300037"/>
            </a:xfrm>
            <a:custGeom>
              <a:avLst/>
              <a:gdLst>
                <a:gd name="T0" fmla="*/ 0 w 389"/>
                <a:gd name="T1" fmla="*/ 60 h 365"/>
                <a:gd name="T2" fmla="*/ 16 w 389"/>
                <a:gd name="T3" fmla="*/ 356 h 365"/>
                <a:gd name="T4" fmla="*/ 329 w 389"/>
                <a:gd name="T5" fmla="*/ 365 h 365"/>
                <a:gd name="T6" fmla="*/ 384 w 389"/>
                <a:gd name="T7" fmla="*/ 318 h 365"/>
                <a:gd name="T8" fmla="*/ 389 w 389"/>
                <a:gd name="T9" fmla="*/ 286 h 365"/>
                <a:gd name="T10" fmla="*/ 272 w 389"/>
                <a:gd name="T11" fmla="*/ 77 h 365"/>
                <a:gd name="T12" fmla="*/ 329 w 389"/>
                <a:gd name="T13" fmla="*/ 144 h 365"/>
                <a:gd name="T14" fmla="*/ 359 w 389"/>
                <a:gd name="T15" fmla="*/ 87 h 365"/>
                <a:gd name="T16" fmla="*/ 329 w 389"/>
                <a:gd name="T17" fmla="*/ 14 h 365"/>
                <a:gd name="T18" fmla="*/ 257 w 389"/>
                <a:gd name="T19" fmla="*/ 25 h 365"/>
                <a:gd name="T20" fmla="*/ 255 w 389"/>
                <a:gd name="T21" fmla="*/ 5 h 365"/>
                <a:gd name="T22" fmla="*/ 217 w 389"/>
                <a:gd name="T23" fmla="*/ 5 h 365"/>
                <a:gd name="T24" fmla="*/ 152 w 389"/>
                <a:gd name="T25" fmla="*/ 32 h 365"/>
                <a:gd name="T26" fmla="*/ 16 w 389"/>
                <a:gd name="T27" fmla="*/ 0 h 365"/>
                <a:gd name="T28" fmla="*/ 0 w 389"/>
                <a:gd name="T29" fmla="*/ 60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9" h="365">
                  <a:moveTo>
                    <a:pt x="0" y="60"/>
                  </a:moveTo>
                  <a:lnTo>
                    <a:pt x="16" y="356"/>
                  </a:lnTo>
                  <a:lnTo>
                    <a:pt x="329" y="365"/>
                  </a:lnTo>
                  <a:lnTo>
                    <a:pt x="384" y="318"/>
                  </a:lnTo>
                  <a:lnTo>
                    <a:pt x="389" y="286"/>
                  </a:lnTo>
                  <a:lnTo>
                    <a:pt x="272" y="77"/>
                  </a:lnTo>
                  <a:lnTo>
                    <a:pt x="329" y="144"/>
                  </a:lnTo>
                  <a:lnTo>
                    <a:pt x="359" y="87"/>
                  </a:lnTo>
                  <a:lnTo>
                    <a:pt x="329" y="14"/>
                  </a:lnTo>
                  <a:lnTo>
                    <a:pt x="257" y="25"/>
                  </a:lnTo>
                  <a:lnTo>
                    <a:pt x="255" y="5"/>
                  </a:lnTo>
                  <a:lnTo>
                    <a:pt x="217" y="5"/>
                  </a:lnTo>
                  <a:lnTo>
                    <a:pt x="152" y="32"/>
                  </a:lnTo>
                  <a:lnTo>
                    <a:pt x="16" y="0"/>
                  </a:lnTo>
                  <a:lnTo>
                    <a:pt x="0" y="60"/>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714" name="Freeform 230"/>
            <p:cNvSpPr>
              <a:spLocks noChangeAspect="1"/>
            </p:cNvSpPr>
            <p:nvPr/>
          </p:nvSpPr>
          <p:spPr bwMode="gray">
            <a:xfrm>
              <a:off x="4546600" y="4038600"/>
              <a:ext cx="195263" cy="155575"/>
            </a:xfrm>
            <a:custGeom>
              <a:avLst/>
              <a:gdLst>
                <a:gd name="T0" fmla="*/ 0 w 262"/>
                <a:gd name="T1" fmla="*/ 162 h 190"/>
                <a:gd name="T2" fmla="*/ 18 w 262"/>
                <a:gd name="T3" fmla="*/ 183 h 190"/>
                <a:gd name="T4" fmla="*/ 88 w 262"/>
                <a:gd name="T5" fmla="*/ 190 h 190"/>
                <a:gd name="T6" fmla="*/ 81 w 262"/>
                <a:gd name="T7" fmla="*/ 142 h 190"/>
                <a:gd name="T8" fmla="*/ 174 w 262"/>
                <a:gd name="T9" fmla="*/ 133 h 190"/>
                <a:gd name="T10" fmla="*/ 212 w 262"/>
                <a:gd name="T11" fmla="*/ 142 h 190"/>
                <a:gd name="T12" fmla="*/ 262 w 262"/>
                <a:gd name="T13" fmla="*/ 106 h 190"/>
                <a:gd name="T14" fmla="*/ 195 w 262"/>
                <a:gd name="T15" fmla="*/ 34 h 190"/>
                <a:gd name="T16" fmla="*/ 187 w 262"/>
                <a:gd name="T17" fmla="*/ 0 h 190"/>
                <a:gd name="T18" fmla="*/ 44 w 262"/>
                <a:gd name="T19" fmla="*/ 62 h 190"/>
                <a:gd name="T20" fmla="*/ 0 w 262"/>
                <a:gd name="T21" fmla="*/ 16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2" h="190">
                  <a:moveTo>
                    <a:pt x="0" y="162"/>
                  </a:moveTo>
                  <a:lnTo>
                    <a:pt x="18" y="183"/>
                  </a:lnTo>
                  <a:lnTo>
                    <a:pt x="88" y="190"/>
                  </a:lnTo>
                  <a:lnTo>
                    <a:pt x="81" y="142"/>
                  </a:lnTo>
                  <a:lnTo>
                    <a:pt x="174" y="133"/>
                  </a:lnTo>
                  <a:lnTo>
                    <a:pt x="212" y="142"/>
                  </a:lnTo>
                  <a:lnTo>
                    <a:pt x="262" y="106"/>
                  </a:lnTo>
                  <a:lnTo>
                    <a:pt x="195" y="34"/>
                  </a:lnTo>
                  <a:lnTo>
                    <a:pt x="187" y="0"/>
                  </a:lnTo>
                  <a:lnTo>
                    <a:pt x="44" y="62"/>
                  </a:lnTo>
                  <a:lnTo>
                    <a:pt x="0" y="162"/>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715" name="Freeform 231"/>
            <p:cNvSpPr>
              <a:spLocks noChangeAspect="1"/>
            </p:cNvSpPr>
            <p:nvPr/>
          </p:nvSpPr>
          <p:spPr bwMode="gray">
            <a:xfrm>
              <a:off x="5248275" y="4699000"/>
              <a:ext cx="306388" cy="282575"/>
            </a:xfrm>
            <a:custGeom>
              <a:avLst/>
              <a:gdLst>
                <a:gd name="T0" fmla="*/ 0 w 409"/>
                <a:gd name="T1" fmla="*/ 166 h 339"/>
                <a:gd name="T2" fmla="*/ 0 w 409"/>
                <a:gd name="T3" fmla="*/ 296 h 339"/>
                <a:gd name="T4" fmla="*/ 43 w 409"/>
                <a:gd name="T5" fmla="*/ 329 h 339"/>
                <a:gd name="T6" fmla="*/ 109 w 409"/>
                <a:gd name="T7" fmla="*/ 337 h 339"/>
                <a:gd name="T8" fmla="*/ 170 w 409"/>
                <a:gd name="T9" fmla="*/ 339 h 339"/>
                <a:gd name="T10" fmla="*/ 231 w 409"/>
                <a:gd name="T11" fmla="*/ 293 h 339"/>
                <a:gd name="T12" fmla="*/ 235 w 409"/>
                <a:gd name="T13" fmla="*/ 274 h 339"/>
                <a:gd name="T14" fmla="*/ 288 w 409"/>
                <a:gd name="T15" fmla="*/ 260 h 339"/>
                <a:gd name="T16" fmla="*/ 278 w 409"/>
                <a:gd name="T17" fmla="*/ 242 h 339"/>
                <a:gd name="T18" fmla="*/ 389 w 409"/>
                <a:gd name="T19" fmla="*/ 208 h 339"/>
                <a:gd name="T20" fmla="*/ 374 w 409"/>
                <a:gd name="T21" fmla="*/ 191 h 339"/>
                <a:gd name="T22" fmla="*/ 409 w 409"/>
                <a:gd name="T23" fmla="*/ 88 h 339"/>
                <a:gd name="T24" fmla="*/ 382 w 409"/>
                <a:gd name="T25" fmla="*/ 43 h 339"/>
                <a:gd name="T26" fmla="*/ 317 w 409"/>
                <a:gd name="T27" fmla="*/ 12 h 339"/>
                <a:gd name="T28" fmla="*/ 300 w 409"/>
                <a:gd name="T29" fmla="*/ 0 h 339"/>
                <a:gd name="T30" fmla="*/ 237 w 409"/>
                <a:gd name="T31" fmla="*/ 32 h 339"/>
                <a:gd name="T32" fmla="*/ 230 w 409"/>
                <a:gd name="T33" fmla="*/ 122 h 339"/>
                <a:gd name="T34" fmla="*/ 269 w 409"/>
                <a:gd name="T35" fmla="*/ 139 h 339"/>
                <a:gd name="T36" fmla="*/ 270 w 409"/>
                <a:gd name="T37" fmla="*/ 176 h 339"/>
                <a:gd name="T38" fmla="*/ 71 w 409"/>
                <a:gd name="T39" fmla="*/ 94 h 339"/>
                <a:gd name="T40" fmla="*/ 77 w 409"/>
                <a:gd name="T41" fmla="*/ 166 h 339"/>
                <a:gd name="T42" fmla="*/ 0 w 409"/>
                <a:gd name="T43" fmla="*/ 166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9" h="339">
                  <a:moveTo>
                    <a:pt x="0" y="166"/>
                  </a:moveTo>
                  <a:lnTo>
                    <a:pt x="0" y="296"/>
                  </a:lnTo>
                  <a:lnTo>
                    <a:pt x="43" y="329"/>
                  </a:lnTo>
                  <a:lnTo>
                    <a:pt x="109" y="337"/>
                  </a:lnTo>
                  <a:lnTo>
                    <a:pt x="170" y="339"/>
                  </a:lnTo>
                  <a:lnTo>
                    <a:pt x="231" y="293"/>
                  </a:lnTo>
                  <a:lnTo>
                    <a:pt x="235" y="274"/>
                  </a:lnTo>
                  <a:lnTo>
                    <a:pt x="288" y="260"/>
                  </a:lnTo>
                  <a:lnTo>
                    <a:pt x="278" y="242"/>
                  </a:lnTo>
                  <a:lnTo>
                    <a:pt x="389" y="208"/>
                  </a:lnTo>
                  <a:lnTo>
                    <a:pt x="374" y="191"/>
                  </a:lnTo>
                  <a:lnTo>
                    <a:pt x="409" y="88"/>
                  </a:lnTo>
                  <a:lnTo>
                    <a:pt x="382" y="43"/>
                  </a:lnTo>
                  <a:lnTo>
                    <a:pt x="317" y="12"/>
                  </a:lnTo>
                  <a:lnTo>
                    <a:pt x="300" y="0"/>
                  </a:lnTo>
                  <a:lnTo>
                    <a:pt x="237" y="32"/>
                  </a:lnTo>
                  <a:lnTo>
                    <a:pt x="230" y="122"/>
                  </a:lnTo>
                  <a:lnTo>
                    <a:pt x="269" y="139"/>
                  </a:lnTo>
                  <a:lnTo>
                    <a:pt x="270" y="176"/>
                  </a:lnTo>
                  <a:lnTo>
                    <a:pt x="71" y="94"/>
                  </a:lnTo>
                  <a:lnTo>
                    <a:pt x="77" y="166"/>
                  </a:lnTo>
                  <a:lnTo>
                    <a:pt x="0" y="166"/>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716" name="Freeform 232"/>
            <p:cNvSpPr>
              <a:spLocks noChangeAspect="1"/>
            </p:cNvSpPr>
            <p:nvPr/>
          </p:nvSpPr>
          <p:spPr bwMode="gray">
            <a:xfrm>
              <a:off x="5110163" y="5108575"/>
              <a:ext cx="420687" cy="379413"/>
            </a:xfrm>
            <a:custGeom>
              <a:avLst/>
              <a:gdLst>
                <a:gd name="T0" fmla="*/ 0 w 568"/>
                <a:gd name="T1" fmla="*/ 240 h 455"/>
                <a:gd name="T2" fmla="*/ 21 w 568"/>
                <a:gd name="T3" fmla="*/ 224 h 455"/>
                <a:gd name="T4" fmla="*/ 45 w 568"/>
                <a:gd name="T5" fmla="*/ 254 h 455"/>
                <a:gd name="T6" fmla="*/ 89 w 568"/>
                <a:gd name="T7" fmla="*/ 254 h 455"/>
                <a:gd name="T8" fmla="*/ 119 w 568"/>
                <a:gd name="T9" fmla="*/ 232 h 455"/>
                <a:gd name="T10" fmla="*/ 119 w 568"/>
                <a:gd name="T11" fmla="*/ 91 h 455"/>
                <a:gd name="T12" fmla="*/ 149 w 568"/>
                <a:gd name="T13" fmla="*/ 127 h 455"/>
                <a:gd name="T14" fmla="*/ 148 w 568"/>
                <a:gd name="T15" fmla="*/ 165 h 455"/>
                <a:gd name="T16" fmla="*/ 196 w 568"/>
                <a:gd name="T17" fmla="*/ 164 h 455"/>
                <a:gd name="T18" fmla="*/ 237 w 568"/>
                <a:gd name="T19" fmla="*/ 121 h 455"/>
                <a:gd name="T20" fmla="*/ 313 w 568"/>
                <a:gd name="T21" fmla="*/ 121 h 455"/>
                <a:gd name="T22" fmla="*/ 445 w 568"/>
                <a:gd name="T23" fmla="*/ 0 h 455"/>
                <a:gd name="T24" fmla="*/ 524 w 568"/>
                <a:gd name="T25" fmla="*/ 17 h 455"/>
                <a:gd name="T26" fmla="*/ 537 w 568"/>
                <a:gd name="T27" fmla="*/ 130 h 455"/>
                <a:gd name="T28" fmla="*/ 499 w 568"/>
                <a:gd name="T29" fmla="*/ 161 h 455"/>
                <a:gd name="T30" fmla="*/ 522 w 568"/>
                <a:gd name="T31" fmla="*/ 185 h 455"/>
                <a:gd name="T32" fmla="*/ 541 w 568"/>
                <a:gd name="T33" fmla="*/ 165 h 455"/>
                <a:gd name="T34" fmla="*/ 568 w 568"/>
                <a:gd name="T35" fmla="*/ 165 h 455"/>
                <a:gd name="T36" fmla="*/ 554 w 568"/>
                <a:gd name="T37" fmla="*/ 232 h 455"/>
                <a:gd name="T38" fmla="*/ 471 w 568"/>
                <a:gd name="T39" fmla="*/ 335 h 455"/>
                <a:gd name="T40" fmla="*/ 368 w 568"/>
                <a:gd name="T41" fmla="*/ 424 h 455"/>
                <a:gd name="T42" fmla="*/ 291 w 568"/>
                <a:gd name="T43" fmla="*/ 454 h 455"/>
                <a:gd name="T44" fmla="*/ 67 w 568"/>
                <a:gd name="T45" fmla="*/ 455 h 455"/>
                <a:gd name="T46" fmla="*/ 49 w 568"/>
                <a:gd name="T47" fmla="*/ 404 h 455"/>
                <a:gd name="T48" fmla="*/ 58 w 568"/>
                <a:gd name="T49" fmla="*/ 363 h 455"/>
                <a:gd name="T50" fmla="*/ 0 w 568"/>
                <a:gd name="T51" fmla="*/ 240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8" h="455">
                  <a:moveTo>
                    <a:pt x="0" y="240"/>
                  </a:moveTo>
                  <a:lnTo>
                    <a:pt x="21" y="224"/>
                  </a:lnTo>
                  <a:lnTo>
                    <a:pt x="45" y="254"/>
                  </a:lnTo>
                  <a:lnTo>
                    <a:pt x="89" y="254"/>
                  </a:lnTo>
                  <a:lnTo>
                    <a:pt x="119" y="232"/>
                  </a:lnTo>
                  <a:lnTo>
                    <a:pt x="119" y="91"/>
                  </a:lnTo>
                  <a:lnTo>
                    <a:pt x="149" y="127"/>
                  </a:lnTo>
                  <a:lnTo>
                    <a:pt x="148" y="165"/>
                  </a:lnTo>
                  <a:lnTo>
                    <a:pt x="196" y="164"/>
                  </a:lnTo>
                  <a:lnTo>
                    <a:pt x="237" y="121"/>
                  </a:lnTo>
                  <a:lnTo>
                    <a:pt x="313" y="121"/>
                  </a:lnTo>
                  <a:lnTo>
                    <a:pt x="445" y="0"/>
                  </a:lnTo>
                  <a:lnTo>
                    <a:pt x="524" y="17"/>
                  </a:lnTo>
                  <a:lnTo>
                    <a:pt x="537" y="130"/>
                  </a:lnTo>
                  <a:lnTo>
                    <a:pt x="499" y="161"/>
                  </a:lnTo>
                  <a:lnTo>
                    <a:pt x="522" y="185"/>
                  </a:lnTo>
                  <a:lnTo>
                    <a:pt x="541" y="165"/>
                  </a:lnTo>
                  <a:lnTo>
                    <a:pt x="568" y="165"/>
                  </a:lnTo>
                  <a:lnTo>
                    <a:pt x="554" y="232"/>
                  </a:lnTo>
                  <a:lnTo>
                    <a:pt x="471" y="335"/>
                  </a:lnTo>
                  <a:lnTo>
                    <a:pt x="368" y="424"/>
                  </a:lnTo>
                  <a:lnTo>
                    <a:pt x="291" y="454"/>
                  </a:lnTo>
                  <a:lnTo>
                    <a:pt x="67" y="455"/>
                  </a:lnTo>
                  <a:lnTo>
                    <a:pt x="49" y="404"/>
                  </a:lnTo>
                  <a:lnTo>
                    <a:pt x="58" y="363"/>
                  </a:lnTo>
                  <a:lnTo>
                    <a:pt x="0" y="240"/>
                  </a:lnTo>
                  <a:close/>
                </a:path>
              </a:pathLst>
            </a:custGeom>
            <a:solidFill>
              <a:schemeClr val="bg2">
                <a:lumMod val="65000"/>
              </a:schemeClr>
            </a:solid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717" name="Freeform 233"/>
            <p:cNvSpPr>
              <a:spLocks noChangeAspect="1"/>
            </p:cNvSpPr>
            <p:nvPr/>
          </p:nvSpPr>
          <p:spPr bwMode="gray">
            <a:xfrm>
              <a:off x="5381625" y="5311775"/>
              <a:ext cx="61913" cy="68263"/>
            </a:xfrm>
            <a:custGeom>
              <a:avLst/>
              <a:gdLst>
                <a:gd name="T0" fmla="*/ 0 w 80"/>
                <a:gd name="T1" fmla="*/ 41 h 84"/>
                <a:gd name="T2" fmla="*/ 30 w 80"/>
                <a:gd name="T3" fmla="*/ 84 h 84"/>
                <a:gd name="T4" fmla="*/ 80 w 80"/>
                <a:gd name="T5" fmla="*/ 41 h 84"/>
                <a:gd name="T6" fmla="*/ 57 w 80"/>
                <a:gd name="T7" fmla="*/ 0 h 84"/>
                <a:gd name="T8" fmla="*/ 0 w 80"/>
                <a:gd name="T9" fmla="*/ 41 h 84"/>
              </a:gdLst>
              <a:ahLst/>
              <a:cxnLst>
                <a:cxn ang="0">
                  <a:pos x="T0" y="T1"/>
                </a:cxn>
                <a:cxn ang="0">
                  <a:pos x="T2" y="T3"/>
                </a:cxn>
                <a:cxn ang="0">
                  <a:pos x="T4" y="T5"/>
                </a:cxn>
                <a:cxn ang="0">
                  <a:pos x="T6" y="T7"/>
                </a:cxn>
                <a:cxn ang="0">
                  <a:pos x="T8" y="T9"/>
                </a:cxn>
              </a:cxnLst>
              <a:rect l="0" t="0" r="r" b="b"/>
              <a:pathLst>
                <a:path w="80" h="84">
                  <a:moveTo>
                    <a:pt x="0" y="41"/>
                  </a:moveTo>
                  <a:lnTo>
                    <a:pt x="30" y="84"/>
                  </a:lnTo>
                  <a:lnTo>
                    <a:pt x="80" y="41"/>
                  </a:lnTo>
                  <a:lnTo>
                    <a:pt x="57" y="0"/>
                  </a:lnTo>
                  <a:lnTo>
                    <a:pt x="0" y="41"/>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718" name="Freeform 234"/>
            <p:cNvSpPr>
              <a:spLocks noChangeAspect="1"/>
            </p:cNvSpPr>
            <p:nvPr/>
          </p:nvSpPr>
          <p:spPr bwMode="gray">
            <a:xfrm>
              <a:off x="5281613" y="2690813"/>
              <a:ext cx="207962" cy="179387"/>
            </a:xfrm>
            <a:custGeom>
              <a:avLst/>
              <a:gdLst>
                <a:gd name="T0" fmla="*/ 91 w 277"/>
                <a:gd name="T1" fmla="*/ 0 h 215"/>
                <a:gd name="T2" fmla="*/ 113 w 277"/>
                <a:gd name="T3" fmla="*/ 5 h 215"/>
                <a:gd name="T4" fmla="*/ 136 w 277"/>
                <a:gd name="T5" fmla="*/ 21 h 215"/>
                <a:gd name="T6" fmla="*/ 174 w 277"/>
                <a:gd name="T7" fmla="*/ 21 h 215"/>
                <a:gd name="T8" fmla="*/ 212 w 277"/>
                <a:gd name="T9" fmla="*/ 26 h 215"/>
                <a:gd name="T10" fmla="*/ 230 w 277"/>
                <a:gd name="T11" fmla="*/ 51 h 215"/>
                <a:gd name="T12" fmla="*/ 246 w 277"/>
                <a:gd name="T13" fmla="*/ 88 h 215"/>
                <a:gd name="T14" fmla="*/ 252 w 277"/>
                <a:gd name="T15" fmla="*/ 100 h 215"/>
                <a:gd name="T16" fmla="*/ 266 w 277"/>
                <a:gd name="T17" fmla="*/ 111 h 215"/>
                <a:gd name="T18" fmla="*/ 277 w 277"/>
                <a:gd name="T19" fmla="*/ 122 h 215"/>
                <a:gd name="T20" fmla="*/ 277 w 277"/>
                <a:gd name="T21" fmla="*/ 134 h 215"/>
                <a:gd name="T22" fmla="*/ 259 w 277"/>
                <a:gd name="T23" fmla="*/ 134 h 215"/>
                <a:gd name="T24" fmla="*/ 235 w 277"/>
                <a:gd name="T25" fmla="*/ 134 h 215"/>
                <a:gd name="T26" fmla="*/ 246 w 277"/>
                <a:gd name="T27" fmla="*/ 149 h 215"/>
                <a:gd name="T28" fmla="*/ 255 w 277"/>
                <a:gd name="T29" fmla="*/ 158 h 215"/>
                <a:gd name="T30" fmla="*/ 259 w 277"/>
                <a:gd name="T31" fmla="*/ 176 h 215"/>
                <a:gd name="T32" fmla="*/ 246 w 277"/>
                <a:gd name="T33" fmla="*/ 185 h 215"/>
                <a:gd name="T34" fmla="*/ 225 w 277"/>
                <a:gd name="T35" fmla="*/ 185 h 215"/>
                <a:gd name="T36" fmla="*/ 221 w 277"/>
                <a:gd name="T37" fmla="*/ 185 h 215"/>
                <a:gd name="T38" fmla="*/ 212 w 277"/>
                <a:gd name="T39" fmla="*/ 193 h 215"/>
                <a:gd name="T40" fmla="*/ 212 w 277"/>
                <a:gd name="T41" fmla="*/ 210 h 215"/>
                <a:gd name="T42" fmla="*/ 197 w 277"/>
                <a:gd name="T43" fmla="*/ 215 h 215"/>
                <a:gd name="T44" fmla="*/ 184 w 277"/>
                <a:gd name="T45" fmla="*/ 207 h 215"/>
                <a:gd name="T46" fmla="*/ 162 w 277"/>
                <a:gd name="T47" fmla="*/ 202 h 215"/>
                <a:gd name="T48" fmla="*/ 142 w 277"/>
                <a:gd name="T49" fmla="*/ 193 h 215"/>
                <a:gd name="T50" fmla="*/ 124 w 277"/>
                <a:gd name="T51" fmla="*/ 198 h 215"/>
                <a:gd name="T52" fmla="*/ 66 w 277"/>
                <a:gd name="T53" fmla="*/ 176 h 215"/>
                <a:gd name="T54" fmla="*/ 43 w 277"/>
                <a:gd name="T55" fmla="*/ 181 h 215"/>
                <a:gd name="T56" fmla="*/ 23 w 277"/>
                <a:gd name="T57" fmla="*/ 176 h 215"/>
                <a:gd name="T58" fmla="*/ 14 w 277"/>
                <a:gd name="T59" fmla="*/ 193 h 215"/>
                <a:gd name="T60" fmla="*/ 0 w 277"/>
                <a:gd name="T61" fmla="*/ 156 h 215"/>
                <a:gd name="T62" fmla="*/ 25 w 277"/>
                <a:gd name="T63" fmla="*/ 133 h 215"/>
                <a:gd name="T64" fmla="*/ 7 w 277"/>
                <a:gd name="T65" fmla="*/ 88 h 215"/>
                <a:gd name="T66" fmla="*/ 23 w 277"/>
                <a:gd name="T67" fmla="*/ 93 h 215"/>
                <a:gd name="T68" fmla="*/ 26 w 277"/>
                <a:gd name="T69" fmla="*/ 83 h 215"/>
                <a:gd name="T70" fmla="*/ 31 w 277"/>
                <a:gd name="T71" fmla="*/ 66 h 215"/>
                <a:gd name="T72" fmla="*/ 40 w 277"/>
                <a:gd name="T73" fmla="*/ 57 h 215"/>
                <a:gd name="T74" fmla="*/ 43 w 277"/>
                <a:gd name="T75" fmla="*/ 38 h 215"/>
                <a:gd name="T76" fmla="*/ 61 w 277"/>
                <a:gd name="T77" fmla="*/ 17 h 215"/>
                <a:gd name="T78" fmla="*/ 75 w 277"/>
                <a:gd name="T79" fmla="*/ 0 h 215"/>
                <a:gd name="T80" fmla="*/ 91 w 277"/>
                <a:gd name="T81"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77" h="215">
                  <a:moveTo>
                    <a:pt x="91" y="0"/>
                  </a:moveTo>
                  <a:lnTo>
                    <a:pt x="113" y="5"/>
                  </a:lnTo>
                  <a:lnTo>
                    <a:pt x="136" y="21"/>
                  </a:lnTo>
                  <a:lnTo>
                    <a:pt x="174" y="21"/>
                  </a:lnTo>
                  <a:lnTo>
                    <a:pt x="212" y="26"/>
                  </a:lnTo>
                  <a:lnTo>
                    <a:pt x="230" y="51"/>
                  </a:lnTo>
                  <a:lnTo>
                    <a:pt x="246" y="88"/>
                  </a:lnTo>
                  <a:lnTo>
                    <a:pt x="252" y="100"/>
                  </a:lnTo>
                  <a:lnTo>
                    <a:pt x="266" y="111"/>
                  </a:lnTo>
                  <a:lnTo>
                    <a:pt x="277" y="122"/>
                  </a:lnTo>
                  <a:lnTo>
                    <a:pt x="277" y="134"/>
                  </a:lnTo>
                  <a:lnTo>
                    <a:pt x="259" y="134"/>
                  </a:lnTo>
                  <a:lnTo>
                    <a:pt x="235" y="134"/>
                  </a:lnTo>
                  <a:lnTo>
                    <a:pt x="246" y="149"/>
                  </a:lnTo>
                  <a:lnTo>
                    <a:pt x="255" y="158"/>
                  </a:lnTo>
                  <a:lnTo>
                    <a:pt x="259" y="176"/>
                  </a:lnTo>
                  <a:lnTo>
                    <a:pt x="246" y="185"/>
                  </a:lnTo>
                  <a:lnTo>
                    <a:pt x="225" y="185"/>
                  </a:lnTo>
                  <a:lnTo>
                    <a:pt x="221" y="185"/>
                  </a:lnTo>
                  <a:lnTo>
                    <a:pt x="212" y="193"/>
                  </a:lnTo>
                  <a:lnTo>
                    <a:pt x="212" y="210"/>
                  </a:lnTo>
                  <a:lnTo>
                    <a:pt x="197" y="215"/>
                  </a:lnTo>
                  <a:lnTo>
                    <a:pt x="184" y="207"/>
                  </a:lnTo>
                  <a:lnTo>
                    <a:pt x="162" y="202"/>
                  </a:lnTo>
                  <a:lnTo>
                    <a:pt x="142" y="193"/>
                  </a:lnTo>
                  <a:lnTo>
                    <a:pt x="124" y="198"/>
                  </a:lnTo>
                  <a:lnTo>
                    <a:pt x="66" y="176"/>
                  </a:lnTo>
                  <a:lnTo>
                    <a:pt x="43" y="181"/>
                  </a:lnTo>
                  <a:lnTo>
                    <a:pt x="23" y="176"/>
                  </a:lnTo>
                  <a:lnTo>
                    <a:pt x="14" y="193"/>
                  </a:lnTo>
                  <a:lnTo>
                    <a:pt x="0" y="156"/>
                  </a:lnTo>
                  <a:lnTo>
                    <a:pt x="25" y="133"/>
                  </a:lnTo>
                  <a:lnTo>
                    <a:pt x="7" y="88"/>
                  </a:lnTo>
                  <a:lnTo>
                    <a:pt x="23" y="93"/>
                  </a:lnTo>
                  <a:lnTo>
                    <a:pt x="26" y="83"/>
                  </a:lnTo>
                  <a:lnTo>
                    <a:pt x="31" y="66"/>
                  </a:lnTo>
                  <a:lnTo>
                    <a:pt x="40" y="57"/>
                  </a:lnTo>
                  <a:lnTo>
                    <a:pt x="43" y="38"/>
                  </a:lnTo>
                  <a:lnTo>
                    <a:pt x="61" y="17"/>
                  </a:lnTo>
                  <a:lnTo>
                    <a:pt x="75" y="0"/>
                  </a:lnTo>
                  <a:lnTo>
                    <a:pt x="91" y="0"/>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719" name="Freeform 235"/>
            <p:cNvSpPr>
              <a:spLocks noChangeAspect="1"/>
            </p:cNvSpPr>
            <p:nvPr/>
          </p:nvSpPr>
          <p:spPr bwMode="gray">
            <a:xfrm>
              <a:off x="5249863" y="2819400"/>
              <a:ext cx="460375" cy="290513"/>
            </a:xfrm>
            <a:custGeom>
              <a:avLst/>
              <a:gdLst>
                <a:gd name="T0" fmla="*/ 313 w 610"/>
                <a:gd name="T1" fmla="*/ 14 h 352"/>
                <a:gd name="T2" fmla="*/ 343 w 610"/>
                <a:gd name="T3" fmla="*/ 0 h 352"/>
                <a:gd name="T4" fmla="*/ 380 w 610"/>
                <a:gd name="T5" fmla="*/ 23 h 352"/>
                <a:gd name="T6" fmla="*/ 395 w 610"/>
                <a:gd name="T7" fmla="*/ 51 h 352"/>
                <a:gd name="T8" fmla="*/ 439 w 610"/>
                <a:gd name="T9" fmla="*/ 76 h 352"/>
                <a:gd name="T10" fmla="*/ 496 w 610"/>
                <a:gd name="T11" fmla="*/ 115 h 352"/>
                <a:gd name="T12" fmla="*/ 537 w 610"/>
                <a:gd name="T13" fmla="*/ 115 h 352"/>
                <a:gd name="T14" fmla="*/ 593 w 610"/>
                <a:gd name="T15" fmla="*/ 131 h 352"/>
                <a:gd name="T16" fmla="*/ 579 w 610"/>
                <a:gd name="T17" fmla="*/ 192 h 352"/>
                <a:gd name="T18" fmla="*/ 528 w 610"/>
                <a:gd name="T19" fmla="*/ 244 h 352"/>
                <a:gd name="T20" fmla="*/ 449 w 610"/>
                <a:gd name="T21" fmla="*/ 287 h 352"/>
                <a:gd name="T22" fmla="*/ 452 w 610"/>
                <a:gd name="T23" fmla="*/ 310 h 352"/>
                <a:gd name="T24" fmla="*/ 413 w 610"/>
                <a:gd name="T25" fmla="*/ 352 h 352"/>
                <a:gd name="T26" fmla="*/ 405 w 610"/>
                <a:gd name="T27" fmla="*/ 282 h 352"/>
                <a:gd name="T28" fmla="*/ 341 w 610"/>
                <a:gd name="T29" fmla="*/ 275 h 352"/>
                <a:gd name="T30" fmla="*/ 339 w 610"/>
                <a:gd name="T31" fmla="*/ 252 h 352"/>
                <a:gd name="T32" fmla="*/ 260 w 610"/>
                <a:gd name="T33" fmla="*/ 312 h 352"/>
                <a:gd name="T34" fmla="*/ 233 w 610"/>
                <a:gd name="T35" fmla="*/ 277 h 352"/>
                <a:gd name="T36" fmla="*/ 257 w 610"/>
                <a:gd name="T37" fmla="*/ 257 h 352"/>
                <a:gd name="T38" fmla="*/ 270 w 610"/>
                <a:gd name="T39" fmla="*/ 237 h 352"/>
                <a:gd name="T40" fmla="*/ 241 w 610"/>
                <a:gd name="T41" fmla="*/ 200 h 352"/>
                <a:gd name="T42" fmla="*/ 186 w 610"/>
                <a:gd name="T43" fmla="*/ 181 h 352"/>
                <a:gd name="T44" fmla="*/ 93 w 610"/>
                <a:gd name="T45" fmla="*/ 192 h 352"/>
                <a:gd name="T46" fmla="*/ 23 w 610"/>
                <a:gd name="T47" fmla="*/ 198 h 352"/>
                <a:gd name="T48" fmla="*/ 14 w 610"/>
                <a:gd name="T49" fmla="*/ 146 h 352"/>
                <a:gd name="T50" fmla="*/ 66 w 610"/>
                <a:gd name="T51" fmla="*/ 79 h 352"/>
                <a:gd name="T52" fmla="*/ 55 w 610"/>
                <a:gd name="T53" fmla="*/ 32 h 352"/>
                <a:gd name="T54" fmla="*/ 83 w 610"/>
                <a:gd name="T55" fmla="*/ 28 h 352"/>
                <a:gd name="T56" fmla="*/ 133 w 610"/>
                <a:gd name="T57" fmla="*/ 33 h 352"/>
                <a:gd name="T58" fmla="*/ 182 w 610"/>
                <a:gd name="T59" fmla="*/ 39 h 352"/>
                <a:gd name="T60" fmla="*/ 224 w 610"/>
                <a:gd name="T61" fmla="*/ 54 h 352"/>
                <a:gd name="T62" fmla="*/ 252 w 610"/>
                <a:gd name="T63" fmla="*/ 57 h 352"/>
                <a:gd name="T64" fmla="*/ 261 w 610"/>
                <a:gd name="T65" fmla="*/ 32 h 352"/>
                <a:gd name="T66" fmla="*/ 295 w 610"/>
                <a:gd name="T67" fmla="*/ 28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0" h="352">
                  <a:moveTo>
                    <a:pt x="303" y="17"/>
                  </a:moveTo>
                  <a:lnTo>
                    <a:pt x="313" y="14"/>
                  </a:lnTo>
                  <a:lnTo>
                    <a:pt x="330" y="5"/>
                  </a:lnTo>
                  <a:lnTo>
                    <a:pt x="343" y="0"/>
                  </a:lnTo>
                  <a:lnTo>
                    <a:pt x="370" y="5"/>
                  </a:lnTo>
                  <a:lnTo>
                    <a:pt x="380" y="23"/>
                  </a:lnTo>
                  <a:lnTo>
                    <a:pt x="386" y="45"/>
                  </a:lnTo>
                  <a:lnTo>
                    <a:pt x="395" y="51"/>
                  </a:lnTo>
                  <a:lnTo>
                    <a:pt x="409" y="47"/>
                  </a:lnTo>
                  <a:lnTo>
                    <a:pt x="439" y="76"/>
                  </a:lnTo>
                  <a:lnTo>
                    <a:pt x="455" y="99"/>
                  </a:lnTo>
                  <a:lnTo>
                    <a:pt x="496" y="115"/>
                  </a:lnTo>
                  <a:lnTo>
                    <a:pt x="523" y="118"/>
                  </a:lnTo>
                  <a:lnTo>
                    <a:pt x="537" y="115"/>
                  </a:lnTo>
                  <a:lnTo>
                    <a:pt x="562" y="126"/>
                  </a:lnTo>
                  <a:lnTo>
                    <a:pt x="593" y="131"/>
                  </a:lnTo>
                  <a:lnTo>
                    <a:pt x="610" y="184"/>
                  </a:lnTo>
                  <a:lnTo>
                    <a:pt x="579" y="192"/>
                  </a:lnTo>
                  <a:lnTo>
                    <a:pt x="573" y="217"/>
                  </a:lnTo>
                  <a:lnTo>
                    <a:pt x="528" y="244"/>
                  </a:lnTo>
                  <a:lnTo>
                    <a:pt x="456" y="263"/>
                  </a:lnTo>
                  <a:lnTo>
                    <a:pt x="449" y="287"/>
                  </a:lnTo>
                  <a:lnTo>
                    <a:pt x="419" y="277"/>
                  </a:lnTo>
                  <a:lnTo>
                    <a:pt x="452" y="310"/>
                  </a:lnTo>
                  <a:lnTo>
                    <a:pt x="491" y="314"/>
                  </a:lnTo>
                  <a:lnTo>
                    <a:pt x="413" y="352"/>
                  </a:lnTo>
                  <a:lnTo>
                    <a:pt x="367" y="312"/>
                  </a:lnTo>
                  <a:lnTo>
                    <a:pt x="405" y="282"/>
                  </a:lnTo>
                  <a:lnTo>
                    <a:pt x="367" y="275"/>
                  </a:lnTo>
                  <a:lnTo>
                    <a:pt x="341" y="275"/>
                  </a:lnTo>
                  <a:lnTo>
                    <a:pt x="346" y="249"/>
                  </a:lnTo>
                  <a:lnTo>
                    <a:pt x="339" y="252"/>
                  </a:lnTo>
                  <a:lnTo>
                    <a:pt x="282" y="266"/>
                  </a:lnTo>
                  <a:lnTo>
                    <a:pt x="260" y="312"/>
                  </a:lnTo>
                  <a:lnTo>
                    <a:pt x="224" y="309"/>
                  </a:lnTo>
                  <a:lnTo>
                    <a:pt x="233" y="277"/>
                  </a:lnTo>
                  <a:lnTo>
                    <a:pt x="235" y="263"/>
                  </a:lnTo>
                  <a:lnTo>
                    <a:pt x="257" y="257"/>
                  </a:lnTo>
                  <a:lnTo>
                    <a:pt x="268" y="246"/>
                  </a:lnTo>
                  <a:lnTo>
                    <a:pt x="270" y="237"/>
                  </a:lnTo>
                  <a:lnTo>
                    <a:pt x="257" y="233"/>
                  </a:lnTo>
                  <a:lnTo>
                    <a:pt x="241" y="200"/>
                  </a:lnTo>
                  <a:lnTo>
                    <a:pt x="216" y="181"/>
                  </a:lnTo>
                  <a:lnTo>
                    <a:pt x="186" y="181"/>
                  </a:lnTo>
                  <a:lnTo>
                    <a:pt x="148" y="189"/>
                  </a:lnTo>
                  <a:lnTo>
                    <a:pt x="93" y="192"/>
                  </a:lnTo>
                  <a:lnTo>
                    <a:pt x="65" y="198"/>
                  </a:lnTo>
                  <a:lnTo>
                    <a:pt x="23" y="198"/>
                  </a:lnTo>
                  <a:lnTo>
                    <a:pt x="0" y="177"/>
                  </a:lnTo>
                  <a:lnTo>
                    <a:pt x="14" y="146"/>
                  </a:lnTo>
                  <a:lnTo>
                    <a:pt x="39" y="113"/>
                  </a:lnTo>
                  <a:lnTo>
                    <a:pt x="66" y="79"/>
                  </a:lnTo>
                  <a:lnTo>
                    <a:pt x="54" y="39"/>
                  </a:lnTo>
                  <a:lnTo>
                    <a:pt x="55" y="32"/>
                  </a:lnTo>
                  <a:lnTo>
                    <a:pt x="63" y="23"/>
                  </a:lnTo>
                  <a:lnTo>
                    <a:pt x="83" y="28"/>
                  </a:lnTo>
                  <a:lnTo>
                    <a:pt x="106" y="23"/>
                  </a:lnTo>
                  <a:lnTo>
                    <a:pt x="133" y="33"/>
                  </a:lnTo>
                  <a:lnTo>
                    <a:pt x="161" y="45"/>
                  </a:lnTo>
                  <a:lnTo>
                    <a:pt x="182" y="39"/>
                  </a:lnTo>
                  <a:lnTo>
                    <a:pt x="202" y="49"/>
                  </a:lnTo>
                  <a:lnTo>
                    <a:pt x="224" y="54"/>
                  </a:lnTo>
                  <a:lnTo>
                    <a:pt x="237" y="62"/>
                  </a:lnTo>
                  <a:lnTo>
                    <a:pt x="252" y="57"/>
                  </a:lnTo>
                  <a:lnTo>
                    <a:pt x="253" y="40"/>
                  </a:lnTo>
                  <a:lnTo>
                    <a:pt x="261" y="32"/>
                  </a:lnTo>
                  <a:lnTo>
                    <a:pt x="286" y="32"/>
                  </a:lnTo>
                  <a:lnTo>
                    <a:pt x="295" y="28"/>
                  </a:lnTo>
                  <a:lnTo>
                    <a:pt x="303" y="17"/>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720" name="Freeform 236"/>
            <p:cNvSpPr>
              <a:spLocks noChangeAspect="1"/>
            </p:cNvSpPr>
            <p:nvPr/>
          </p:nvSpPr>
          <p:spPr bwMode="gray">
            <a:xfrm>
              <a:off x="5372100" y="2967038"/>
              <a:ext cx="82550" cy="109537"/>
            </a:xfrm>
            <a:custGeom>
              <a:avLst/>
              <a:gdLst>
                <a:gd name="T0" fmla="*/ 25 w 113"/>
                <a:gd name="T1" fmla="*/ 34 h 127"/>
                <a:gd name="T2" fmla="*/ 40 w 113"/>
                <a:gd name="T3" fmla="*/ 52 h 127"/>
                <a:gd name="T4" fmla="*/ 47 w 113"/>
                <a:gd name="T5" fmla="*/ 67 h 127"/>
                <a:gd name="T6" fmla="*/ 53 w 113"/>
                <a:gd name="T7" fmla="*/ 124 h 127"/>
                <a:gd name="T8" fmla="*/ 66 w 113"/>
                <a:gd name="T9" fmla="*/ 127 h 127"/>
                <a:gd name="T10" fmla="*/ 75 w 113"/>
                <a:gd name="T11" fmla="*/ 96 h 127"/>
                <a:gd name="T12" fmla="*/ 77 w 113"/>
                <a:gd name="T13" fmla="*/ 80 h 127"/>
                <a:gd name="T14" fmla="*/ 107 w 113"/>
                <a:gd name="T15" fmla="*/ 71 h 127"/>
                <a:gd name="T16" fmla="*/ 113 w 113"/>
                <a:gd name="T17" fmla="*/ 58 h 127"/>
                <a:gd name="T18" fmla="*/ 100 w 113"/>
                <a:gd name="T19" fmla="*/ 54 h 127"/>
                <a:gd name="T20" fmla="*/ 84 w 113"/>
                <a:gd name="T21" fmla="*/ 21 h 127"/>
                <a:gd name="T22" fmla="*/ 59 w 113"/>
                <a:gd name="T23" fmla="*/ 1 h 127"/>
                <a:gd name="T24" fmla="*/ 28 w 113"/>
                <a:gd name="T25" fmla="*/ 0 h 127"/>
                <a:gd name="T26" fmla="*/ 0 w 113"/>
                <a:gd name="T27" fmla="*/ 3 h 127"/>
                <a:gd name="T28" fmla="*/ 25 w 113"/>
                <a:gd name="T29" fmla="*/ 3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3" h="127">
                  <a:moveTo>
                    <a:pt x="25" y="34"/>
                  </a:moveTo>
                  <a:lnTo>
                    <a:pt x="40" y="52"/>
                  </a:lnTo>
                  <a:lnTo>
                    <a:pt x="47" y="67"/>
                  </a:lnTo>
                  <a:lnTo>
                    <a:pt x="53" y="124"/>
                  </a:lnTo>
                  <a:lnTo>
                    <a:pt x="66" y="127"/>
                  </a:lnTo>
                  <a:lnTo>
                    <a:pt x="75" y="96"/>
                  </a:lnTo>
                  <a:lnTo>
                    <a:pt x="77" y="80"/>
                  </a:lnTo>
                  <a:lnTo>
                    <a:pt x="107" y="71"/>
                  </a:lnTo>
                  <a:lnTo>
                    <a:pt x="113" y="58"/>
                  </a:lnTo>
                  <a:lnTo>
                    <a:pt x="100" y="54"/>
                  </a:lnTo>
                  <a:lnTo>
                    <a:pt x="84" y="21"/>
                  </a:lnTo>
                  <a:lnTo>
                    <a:pt x="59" y="1"/>
                  </a:lnTo>
                  <a:lnTo>
                    <a:pt x="28" y="0"/>
                  </a:lnTo>
                  <a:lnTo>
                    <a:pt x="0" y="3"/>
                  </a:lnTo>
                  <a:lnTo>
                    <a:pt x="25" y="34"/>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721" name="Freeform 237"/>
            <p:cNvSpPr>
              <a:spLocks noChangeAspect="1"/>
            </p:cNvSpPr>
            <p:nvPr/>
          </p:nvSpPr>
          <p:spPr bwMode="gray">
            <a:xfrm>
              <a:off x="5681663" y="3111500"/>
              <a:ext cx="192087" cy="93663"/>
            </a:xfrm>
            <a:custGeom>
              <a:avLst/>
              <a:gdLst>
                <a:gd name="T0" fmla="*/ 0 w 256"/>
                <a:gd name="T1" fmla="*/ 6 h 114"/>
                <a:gd name="T2" fmla="*/ 61 w 256"/>
                <a:gd name="T3" fmla="*/ 0 h 114"/>
                <a:gd name="T4" fmla="*/ 119 w 256"/>
                <a:gd name="T5" fmla="*/ 23 h 114"/>
                <a:gd name="T6" fmla="*/ 144 w 256"/>
                <a:gd name="T7" fmla="*/ 49 h 114"/>
                <a:gd name="T8" fmla="*/ 175 w 256"/>
                <a:gd name="T9" fmla="*/ 49 h 114"/>
                <a:gd name="T10" fmla="*/ 195 w 256"/>
                <a:gd name="T11" fmla="*/ 37 h 114"/>
                <a:gd name="T12" fmla="*/ 211 w 256"/>
                <a:gd name="T13" fmla="*/ 33 h 114"/>
                <a:gd name="T14" fmla="*/ 227 w 256"/>
                <a:gd name="T15" fmla="*/ 60 h 114"/>
                <a:gd name="T16" fmla="*/ 254 w 256"/>
                <a:gd name="T17" fmla="*/ 66 h 114"/>
                <a:gd name="T18" fmla="*/ 248 w 256"/>
                <a:gd name="T19" fmla="*/ 77 h 114"/>
                <a:gd name="T20" fmla="*/ 256 w 256"/>
                <a:gd name="T21" fmla="*/ 97 h 114"/>
                <a:gd name="T22" fmla="*/ 254 w 256"/>
                <a:gd name="T23" fmla="*/ 113 h 114"/>
                <a:gd name="T24" fmla="*/ 227 w 256"/>
                <a:gd name="T25" fmla="*/ 88 h 114"/>
                <a:gd name="T26" fmla="*/ 211 w 256"/>
                <a:gd name="T27" fmla="*/ 82 h 114"/>
                <a:gd name="T28" fmla="*/ 197 w 256"/>
                <a:gd name="T29" fmla="*/ 82 h 114"/>
                <a:gd name="T30" fmla="*/ 190 w 256"/>
                <a:gd name="T31" fmla="*/ 108 h 114"/>
                <a:gd name="T32" fmla="*/ 170 w 256"/>
                <a:gd name="T33" fmla="*/ 100 h 114"/>
                <a:gd name="T34" fmla="*/ 137 w 256"/>
                <a:gd name="T35" fmla="*/ 114 h 114"/>
                <a:gd name="T36" fmla="*/ 99 w 256"/>
                <a:gd name="T37" fmla="*/ 111 h 114"/>
                <a:gd name="T38" fmla="*/ 97 w 256"/>
                <a:gd name="T39" fmla="*/ 66 h 114"/>
                <a:gd name="T40" fmla="*/ 34 w 256"/>
                <a:gd name="T41" fmla="*/ 27 h 114"/>
                <a:gd name="T42" fmla="*/ 0 w 256"/>
                <a:gd name="T43" fmla="*/ 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6" h="114">
                  <a:moveTo>
                    <a:pt x="0" y="6"/>
                  </a:moveTo>
                  <a:lnTo>
                    <a:pt x="61" y="0"/>
                  </a:lnTo>
                  <a:lnTo>
                    <a:pt x="119" y="23"/>
                  </a:lnTo>
                  <a:lnTo>
                    <a:pt x="144" y="49"/>
                  </a:lnTo>
                  <a:lnTo>
                    <a:pt x="175" y="49"/>
                  </a:lnTo>
                  <a:lnTo>
                    <a:pt x="195" y="37"/>
                  </a:lnTo>
                  <a:lnTo>
                    <a:pt x="211" y="33"/>
                  </a:lnTo>
                  <a:lnTo>
                    <a:pt x="227" y="60"/>
                  </a:lnTo>
                  <a:lnTo>
                    <a:pt x="254" y="66"/>
                  </a:lnTo>
                  <a:lnTo>
                    <a:pt x="248" y="77"/>
                  </a:lnTo>
                  <a:lnTo>
                    <a:pt x="256" y="97"/>
                  </a:lnTo>
                  <a:lnTo>
                    <a:pt x="254" y="113"/>
                  </a:lnTo>
                  <a:lnTo>
                    <a:pt x="227" y="88"/>
                  </a:lnTo>
                  <a:lnTo>
                    <a:pt x="211" y="82"/>
                  </a:lnTo>
                  <a:lnTo>
                    <a:pt x="197" y="82"/>
                  </a:lnTo>
                  <a:lnTo>
                    <a:pt x="190" y="108"/>
                  </a:lnTo>
                  <a:lnTo>
                    <a:pt x="170" y="100"/>
                  </a:lnTo>
                  <a:lnTo>
                    <a:pt x="137" y="114"/>
                  </a:lnTo>
                  <a:lnTo>
                    <a:pt x="99" y="111"/>
                  </a:lnTo>
                  <a:lnTo>
                    <a:pt x="97" y="66"/>
                  </a:lnTo>
                  <a:lnTo>
                    <a:pt x="34" y="27"/>
                  </a:lnTo>
                  <a:lnTo>
                    <a:pt x="0" y="6"/>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722" name="Freeform 238"/>
            <p:cNvSpPr>
              <a:spLocks noChangeAspect="1"/>
            </p:cNvSpPr>
            <p:nvPr/>
          </p:nvSpPr>
          <p:spPr bwMode="gray">
            <a:xfrm>
              <a:off x="5822950" y="3168650"/>
              <a:ext cx="160338" cy="139700"/>
            </a:xfrm>
            <a:custGeom>
              <a:avLst/>
              <a:gdLst>
                <a:gd name="T0" fmla="*/ 80 w 213"/>
                <a:gd name="T1" fmla="*/ 8 h 173"/>
                <a:gd name="T2" fmla="*/ 91 w 213"/>
                <a:gd name="T3" fmla="*/ 8 h 173"/>
                <a:gd name="T4" fmla="*/ 123 w 213"/>
                <a:gd name="T5" fmla="*/ 16 h 173"/>
                <a:gd name="T6" fmla="*/ 155 w 213"/>
                <a:gd name="T7" fmla="*/ 38 h 173"/>
                <a:gd name="T8" fmla="*/ 173 w 213"/>
                <a:gd name="T9" fmla="*/ 66 h 173"/>
                <a:gd name="T10" fmla="*/ 213 w 213"/>
                <a:gd name="T11" fmla="*/ 98 h 173"/>
                <a:gd name="T12" fmla="*/ 191 w 213"/>
                <a:gd name="T13" fmla="*/ 105 h 173"/>
                <a:gd name="T14" fmla="*/ 177 w 213"/>
                <a:gd name="T15" fmla="*/ 126 h 173"/>
                <a:gd name="T16" fmla="*/ 174 w 213"/>
                <a:gd name="T17" fmla="*/ 136 h 173"/>
                <a:gd name="T18" fmla="*/ 166 w 213"/>
                <a:gd name="T19" fmla="*/ 173 h 173"/>
                <a:gd name="T20" fmla="*/ 137 w 213"/>
                <a:gd name="T21" fmla="*/ 163 h 173"/>
                <a:gd name="T22" fmla="*/ 130 w 213"/>
                <a:gd name="T23" fmla="*/ 130 h 173"/>
                <a:gd name="T24" fmla="*/ 102 w 213"/>
                <a:gd name="T25" fmla="*/ 143 h 173"/>
                <a:gd name="T26" fmla="*/ 71 w 213"/>
                <a:gd name="T27" fmla="*/ 162 h 173"/>
                <a:gd name="T28" fmla="*/ 54 w 213"/>
                <a:gd name="T29" fmla="*/ 157 h 173"/>
                <a:gd name="T30" fmla="*/ 38 w 213"/>
                <a:gd name="T31" fmla="*/ 141 h 173"/>
                <a:gd name="T32" fmla="*/ 29 w 213"/>
                <a:gd name="T33" fmla="*/ 126 h 173"/>
                <a:gd name="T34" fmla="*/ 41 w 213"/>
                <a:gd name="T35" fmla="*/ 110 h 173"/>
                <a:gd name="T36" fmla="*/ 49 w 213"/>
                <a:gd name="T37" fmla="*/ 122 h 173"/>
                <a:gd name="T38" fmla="*/ 87 w 213"/>
                <a:gd name="T39" fmla="*/ 140 h 173"/>
                <a:gd name="T40" fmla="*/ 95 w 213"/>
                <a:gd name="T41" fmla="*/ 124 h 173"/>
                <a:gd name="T42" fmla="*/ 60 w 213"/>
                <a:gd name="T43" fmla="*/ 97 h 173"/>
                <a:gd name="T44" fmla="*/ 48 w 213"/>
                <a:gd name="T45" fmla="*/ 75 h 173"/>
                <a:gd name="T46" fmla="*/ 37 w 213"/>
                <a:gd name="T47" fmla="*/ 66 h 173"/>
                <a:gd name="T48" fmla="*/ 37 w 213"/>
                <a:gd name="T49" fmla="*/ 53 h 173"/>
                <a:gd name="T50" fmla="*/ 21 w 213"/>
                <a:gd name="T51" fmla="*/ 47 h 173"/>
                <a:gd name="T52" fmla="*/ 0 w 213"/>
                <a:gd name="T53" fmla="*/ 43 h 173"/>
                <a:gd name="T54" fmla="*/ 5 w 213"/>
                <a:gd name="T55" fmla="*/ 26 h 173"/>
                <a:gd name="T56" fmla="*/ 9 w 213"/>
                <a:gd name="T57" fmla="*/ 16 h 173"/>
                <a:gd name="T58" fmla="*/ 26 w 213"/>
                <a:gd name="T59" fmla="*/ 16 h 173"/>
                <a:gd name="T60" fmla="*/ 37 w 213"/>
                <a:gd name="T61" fmla="*/ 22 h 173"/>
                <a:gd name="T62" fmla="*/ 64 w 213"/>
                <a:gd name="T63" fmla="*/ 47 h 173"/>
                <a:gd name="T64" fmla="*/ 66 w 213"/>
                <a:gd name="T65" fmla="*/ 31 h 173"/>
                <a:gd name="T66" fmla="*/ 58 w 213"/>
                <a:gd name="T67" fmla="*/ 12 h 173"/>
                <a:gd name="T68" fmla="*/ 64 w 213"/>
                <a:gd name="T69" fmla="*/ 0 h 173"/>
                <a:gd name="T70" fmla="*/ 80 w 213"/>
                <a:gd name="T71" fmla="*/ 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3" h="173">
                  <a:moveTo>
                    <a:pt x="80" y="8"/>
                  </a:moveTo>
                  <a:lnTo>
                    <a:pt x="91" y="8"/>
                  </a:lnTo>
                  <a:lnTo>
                    <a:pt x="123" y="16"/>
                  </a:lnTo>
                  <a:lnTo>
                    <a:pt x="155" y="38"/>
                  </a:lnTo>
                  <a:lnTo>
                    <a:pt x="173" y="66"/>
                  </a:lnTo>
                  <a:lnTo>
                    <a:pt x="213" y="98"/>
                  </a:lnTo>
                  <a:lnTo>
                    <a:pt x="191" y="105"/>
                  </a:lnTo>
                  <a:lnTo>
                    <a:pt x="177" y="126"/>
                  </a:lnTo>
                  <a:lnTo>
                    <a:pt x="174" y="136"/>
                  </a:lnTo>
                  <a:lnTo>
                    <a:pt x="166" y="173"/>
                  </a:lnTo>
                  <a:lnTo>
                    <a:pt x="137" y="163"/>
                  </a:lnTo>
                  <a:lnTo>
                    <a:pt x="130" y="130"/>
                  </a:lnTo>
                  <a:lnTo>
                    <a:pt x="102" y="143"/>
                  </a:lnTo>
                  <a:lnTo>
                    <a:pt x="71" y="162"/>
                  </a:lnTo>
                  <a:lnTo>
                    <a:pt x="54" y="157"/>
                  </a:lnTo>
                  <a:lnTo>
                    <a:pt x="38" y="141"/>
                  </a:lnTo>
                  <a:lnTo>
                    <a:pt x="29" y="126"/>
                  </a:lnTo>
                  <a:lnTo>
                    <a:pt x="41" y="110"/>
                  </a:lnTo>
                  <a:lnTo>
                    <a:pt x="49" y="122"/>
                  </a:lnTo>
                  <a:lnTo>
                    <a:pt x="87" y="140"/>
                  </a:lnTo>
                  <a:lnTo>
                    <a:pt x="95" y="124"/>
                  </a:lnTo>
                  <a:lnTo>
                    <a:pt x="60" y="97"/>
                  </a:lnTo>
                  <a:lnTo>
                    <a:pt x="48" y="75"/>
                  </a:lnTo>
                  <a:lnTo>
                    <a:pt x="37" y="66"/>
                  </a:lnTo>
                  <a:lnTo>
                    <a:pt x="37" y="53"/>
                  </a:lnTo>
                  <a:lnTo>
                    <a:pt x="21" y="47"/>
                  </a:lnTo>
                  <a:lnTo>
                    <a:pt x="0" y="43"/>
                  </a:lnTo>
                  <a:lnTo>
                    <a:pt x="5" y="26"/>
                  </a:lnTo>
                  <a:lnTo>
                    <a:pt x="9" y="16"/>
                  </a:lnTo>
                  <a:lnTo>
                    <a:pt x="26" y="16"/>
                  </a:lnTo>
                  <a:lnTo>
                    <a:pt x="37" y="22"/>
                  </a:lnTo>
                  <a:lnTo>
                    <a:pt x="64" y="47"/>
                  </a:lnTo>
                  <a:lnTo>
                    <a:pt x="66" y="31"/>
                  </a:lnTo>
                  <a:lnTo>
                    <a:pt x="58" y="12"/>
                  </a:lnTo>
                  <a:lnTo>
                    <a:pt x="64" y="0"/>
                  </a:lnTo>
                  <a:lnTo>
                    <a:pt x="80" y="8"/>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723" name="Freeform 239"/>
            <p:cNvSpPr>
              <a:spLocks noChangeAspect="1"/>
            </p:cNvSpPr>
            <p:nvPr/>
          </p:nvSpPr>
          <p:spPr bwMode="gray">
            <a:xfrm>
              <a:off x="5788025" y="3195638"/>
              <a:ext cx="109538" cy="85725"/>
            </a:xfrm>
            <a:custGeom>
              <a:avLst/>
              <a:gdLst>
                <a:gd name="T0" fmla="*/ 0 w 141"/>
                <a:gd name="T1" fmla="*/ 16 h 106"/>
                <a:gd name="T2" fmla="*/ 17 w 141"/>
                <a:gd name="T3" fmla="*/ 33 h 106"/>
                <a:gd name="T4" fmla="*/ 38 w 141"/>
                <a:gd name="T5" fmla="*/ 59 h 106"/>
                <a:gd name="T6" fmla="*/ 70 w 141"/>
                <a:gd name="T7" fmla="*/ 93 h 106"/>
                <a:gd name="T8" fmla="*/ 92 w 141"/>
                <a:gd name="T9" fmla="*/ 73 h 106"/>
                <a:gd name="T10" fmla="*/ 93 w 141"/>
                <a:gd name="T11" fmla="*/ 90 h 106"/>
                <a:gd name="T12" fmla="*/ 109 w 141"/>
                <a:gd name="T13" fmla="*/ 93 h 106"/>
                <a:gd name="T14" fmla="*/ 132 w 141"/>
                <a:gd name="T15" fmla="*/ 106 h 106"/>
                <a:gd name="T16" fmla="*/ 141 w 141"/>
                <a:gd name="T17" fmla="*/ 90 h 106"/>
                <a:gd name="T18" fmla="*/ 106 w 141"/>
                <a:gd name="T19" fmla="*/ 63 h 106"/>
                <a:gd name="T20" fmla="*/ 98 w 141"/>
                <a:gd name="T21" fmla="*/ 42 h 106"/>
                <a:gd name="T22" fmla="*/ 83 w 141"/>
                <a:gd name="T23" fmla="*/ 32 h 106"/>
                <a:gd name="T24" fmla="*/ 83 w 141"/>
                <a:gd name="T25" fmla="*/ 19 h 106"/>
                <a:gd name="T26" fmla="*/ 67 w 141"/>
                <a:gd name="T27" fmla="*/ 13 h 106"/>
                <a:gd name="T28" fmla="*/ 44 w 141"/>
                <a:gd name="T29" fmla="*/ 8 h 106"/>
                <a:gd name="T30" fmla="*/ 24 w 141"/>
                <a:gd name="T31" fmla="*/ 0 h 106"/>
                <a:gd name="T32" fmla="*/ 7 w 141"/>
                <a:gd name="T33" fmla="*/ 3 h 106"/>
                <a:gd name="T34" fmla="*/ 0 w 141"/>
                <a:gd name="T35" fmla="*/ 1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 h="106">
                  <a:moveTo>
                    <a:pt x="0" y="16"/>
                  </a:moveTo>
                  <a:lnTo>
                    <a:pt x="17" y="33"/>
                  </a:lnTo>
                  <a:lnTo>
                    <a:pt x="38" y="59"/>
                  </a:lnTo>
                  <a:lnTo>
                    <a:pt x="70" y="93"/>
                  </a:lnTo>
                  <a:lnTo>
                    <a:pt x="92" y="73"/>
                  </a:lnTo>
                  <a:lnTo>
                    <a:pt x="93" y="90"/>
                  </a:lnTo>
                  <a:lnTo>
                    <a:pt x="109" y="93"/>
                  </a:lnTo>
                  <a:lnTo>
                    <a:pt x="132" y="106"/>
                  </a:lnTo>
                  <a:lnTo>
                    <a:pt x="141" y="90"/>
                  </a:lnTo>
                  <a:lnTo>
                    <a:pt x="106" y="63"/>
                  </a:lnTo>
                  <a:lnTo>
                    <a:pt x="98" y="42"/>
                  </a:lnTo>
                  <a:lnTo>
                    <a:pt x="83" y="32"/>
                  </a:lnTo>
                  <a:lnTo>
                    <a:pt x="83" y="19"/>
                  </a:lnTo>
                  <a:lnTo>
                    <a:pt x="67" y="13"/>
                  </a:lnTo>
                  <a:lnTo>
                    <a:pt x="44" y="8"/>
                  </a:lnTo>
                  <a:lnTo>
                    <a:pt x="24" y="0"/>
                  </a:lnTo>
                  <a:lnTo>
                    <a:pt x="7" y="3"/>
                  </a:lnTo>
                  <a:lnTo>
                    <a:pt x="0" y="16"/>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724" name="Freeform 240"/>
            <p:cNvSpPr>
              <a:spLocks noChangeAspect="1"/>
            </p:cNvSpPr>
            <p:nvPr/>
          </p:nvSpPr>
          <p:spPr bwMode="gray">
            <a:xfrm>
              <a:off x="5848350" y="2700338"/>
              <a:ext cx="1085850" cy="519112"/>
            </a:xfrm>
            <a:custGeom>
              <a:avLst/>
              <a:gdLst>
                <a:gd name="T0" fmla="*/ 1378 w 1452"/>
                <a:gd name="T1" fmla="*/ 257 h 623"/>
                <a:gd name="T2" fmla="*/ 1234 w 1452"/>
                <a:gd name="T3" fmla="*/ 244 h 623"/>
                <a:gd name="T4" fmla="*/ 1180 w 1452"/>
                <a:gd name="T5" fmla="*/ 194 h 623"/>
                <a:gd name="T6" fmla="*/ 1112 w 1452"/>
                <a:gd name="T7" fmla="*/ 202 h 623"/>
                <a:gd name="T8" fmla="*/ 1046 w 1452"/>
                <a:gd name="T9" fmla="*/ 180 h 623"/>
                <a:gd name="T10" fmla="*/ 925 w 1452"/>
                <a:gd name="T11" fmla="*/ 104 h 623"/>
                <a:gd name="T12" fmla="*/ 774 w 1452"/>
                <a:gd name="T13" fmla="*/ 76 h 623"/>
                <a:gd name="T14" fmla="*/ 670 w 1452"/>
                <a:gd name="T15" fmla="*/ 46 h 623"/>
                <a:gd name="T16" fmla="*/ 565 w 1452"/>
                <a:gd name="T17" fmla="*/ 25 h 623"/>
                <a:gd name="T18" fmla="*/ 467 w 1452"/>
                <a:gd name="T19" fmla="*/ 53 h 623"/>
                <a:gd name="T20" fmla="*/ 356 w 1452"/>
                <a:gd name="T21" fmla="*/ 53 h 623"/>
                <a:gd name="T22" fmla="*/ 356 w 1452"/>
                <a:gd name="T23" fmla="*/ 125 h 623"/>
                <a:gd name="T24" fmla="*/ 399 w 1452"/>
                <a:gd name="T25" fmla="*/ 159 h 623"/>
                <a:gd name="T26" fmla="*/ 399 w 1452"/>
                <a:gd name="T27" fmla="*/ 206 h 623"/>
                <a:gd name="T28" fmla="*/ 356 w 1452"/>
                <a:gd name="T29" fmla="*/ 211 h 623"/>
                <a:gd name="T30" fmla="*/ 291 w 1452"/>
                <a:gd name="T31" fmla="*/ 185 h 623"/>
                <a:gd name="T32" fmla="*/ 248 w 1452"/>
                <a:gd name="T33" fmla="*/ 194 h 623"/>
                <a:gd name="T34" fmla="*/ 198 w 1452"/>
                <a:gd name="T35" fmla="*/ 176 h 623"/>
                <a:gd name="T36" fmla="*/ 76 w 1452"/>
                <a:gd name="T37" fmla="*/ 173 h 623"/>
                <a:gd name="T38" fmla="*/ 49 w 1452"/>
                <a:gd name="T39" fmla="*/ 198 h 623"/>
                <a:gd name="T40" fmla="*/ 45 w 1452"/>
                <a:gd name="T41" fmla="*/ 233 h 623"/>
                <a:gd name="T42" fmla="*/ 5 w 1452"/>
                <a:gd name="T43" fmla="*/ 216 h 623"/>
                <a:gd name="T44" fmla="*/ 0 w 1452"/>
                <a:gd name="T45" fmla="*/ 286 h 623"/>
                <a:gd name="T46" fmla="*/ 18 w 1452"/>
                <a:gd name="T47" fmla="*/ 333 h 623"/>
                <a:gd name="T48" fmla="*/ 63 w 1452"/>
                <a:gd name="T49" fmla="*/ 331 h 623"/>
                <a:gd name="T50" fmla="*/ 109 w 1452"/>
                <a:gd name="T51" fmla="*/ 400 h 623"/>
                <a:gd name="T52" fmla="*/ 263 w 1452"/>
                <a:gd name="T53" fmla="*/ 373 h 623"/>
                <a:gd name="T54" fmla="*/ 249 w 1452"/>
                <a:gd name="T55" fmla="*/ 448 h 623"/>
                <a:gd name="T56" fmla="*/ 172 w 1452"/>
                <a:gd name="T57" fmla="*/ 486 h 623"/>
                <a:gd name="T58" fmla="*/ 258 w 1452"/>
                <a:gd name="T59" fmla="*/ 556 h 623"/>
                <a:gd name="T60" fmla="*/ 320 w 1452"/>
                <a:gd name="T61" fmla="*/ 567 h 623"/>
                <a:gd name="T62" fmla="*/ 367 w 1452"/>
                <a:gd name="T63" fmla="*/ 576 h 623"/>
                <a:gd name="T64" fmla="*/ 366 w 1452"/>
                <a:gd name="T65" fmla="*/ 434 h 623"/>
                <a:gd name="T66" fmla="*/ 426 w 1452"/>
                <a:gd name="T67" fmla="*/ 392 h 623"/>
                <a:gd name="T68" fmla="*/ 448 w 1452"/>
                <a:gd name="T69" fmla="*/ 373 h 623"/>
                <a:gd name="T70" fmla="*/ 477 w 1452"/>
                <a:gd name="T71" fmla="*/ 386 h 623"/>
                <a:gd name="T72" fmla="*/ 493 w 1452"/>
                <a:gd name="T73" fmla="*/ 398 h 623"/>
                <a:gd name="T74" fmla="*/ 531 w 1452"/>
                <a:gd name="T75" fmla="*/ 456 h 623"/>
                <a:gd name="T76" fmla="*/ 562 w 1452"/>
                <a:gd name="T77" fmla="*/ 493 h 623"/>
                <a:gd name="T78" fmla="*/ 648 w 1452"/>
                <a:gd name="T79" fmla="*/ 493 h 623"/>
                <a:gd name="T80" fmla="*/ 681 w 1452"/>
                <a:gd name="T81" fmla="*/ 590 h 623"/>
                <a:gd name="T82" fmla="*/ 715 w 1452"/>
                <a:gd name="T83" fmla="*/ 623 h 623"/>
                <a:gd name="T84" fmla="*/ 800 w 1452"/>
                <a:gd name="T85" fmla="*/ 607 h 623"/>
                <a:gd name="T86" fmla="*/ 900 w 1452"/>
                <a:gd name="T87" fmla="*/ 609 h 623"/>
                <a:gd name="T88" fmla="*/ 894 w 1452"/>
                <a:gd name="T89" fmla="*/ 568 h 623"/>
                <a:gd name="T90" fmla="*/ 911 w 1452"/>
                <a:gd name="T91" fmla="*/ 546 h 623"/>
                <a:gd name="T92" fmla="*/ 973 w 1452"/>
                <a:gd name="T93" fmla="*/ 554 h 623"/>
                <a:gd name="T94" fmla="*/ 1059 w 1452"/>
                <a:gd name="T95" fmla="*/ 535 h 623"/>
                <a:gd name="T96" fmla="*/ 1206 w 1452"/>
                <a:gd name="T97" fmla="*/ 563 h 623"/>
                <a:gd name="T98" fmla="*/ 1206 w 1452"/>
                <a:gd name="T99" fmla="*/ 475 h 623"/>
                <a:gd name="T100" fmla="*/ 1315 w 1452"/>
                <a:gd name="T101" fmla="*/ 373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52" h="623">
                  <a:moveTo>
                    <a:pt x="1416" y="321"/>
                  </a:moveTo>
                  <a:lnTo>
                    <a:pt x="1452" y="307"/>
                  </a:lnTo>
                  <a:lnTo>
                    <a:pt x="1378" y="257"/>
                  </a:lnTo>
                  <a:lnTo>
                    <a:pt x="1332" y="278"/>
                  </a:lnTo>
                  <a:lnTo>
                    <a:pt x="1265" y="258"/>
                  </a:lnTo>
                  <a:lnTo>
                    <a:pt x="1234" y="244"/>
                  </a:lnTo>
                  <a:lnTo>
                    <a:pt x="1206" y="244"/>
                  </a:lnTo>
                  <a:lnTo>
                    <a:pt x="1189" y="213"/>
                  </a:lnTo>
                  <a:lnTo>
                    <a:pt x="1180" y="194"/>
                  </a:lnTo>
                  <a:lnTo>
                    <a:pt x="1154" y="194"/>
                  </a:lnTo>
                  <a:lnTo>
                    <a:pt x="1132" y="194"/>
                  </a:lnTo>
                  <a:lnTo>
                    <a:pt x="1112" y="202"/>
                  </a:lnTo>
                  <a:lnTo>
                    <a:pt x="1077" y="168"/>
                  </a:lnTo>
                  <a:lnTo>
                    <a:pt x="1062" y="173"/>
                  </a:lnTo>
                  <a:lnTo>
                    <a:pt x="1046" y="180"/>
                  </a:lnTo>
                  <a:lnTo>
                    <a:pt x="1026" y="187"/>
                  </a:lnTo>
                  <a:lnTo>
                    <a:pt x="995" y="162"/>
                  </a:lnTo>
                  <a:lnTo>
                    <a:pt x="925" y="104"/>
                  </a:lnTo>
                  <a:lnTo>
                    <a:pt x="868" y="70"/>
                  </a:lnTo>
                  <a:lnTo>
                    <a:pt x="834" y="38"/>
                  </a:lnTo>
                  <a:lnTo>
                    <a:pt x="774" y="76"/>
                  </a:lnTo>
                  <a:lnTo>
                    <a:pt x="764" y="49"/>
                  </a:lnTo>
                  <a:lnTo>
                    <a:pt x="680" y="46"/>
                  </a:lnTo>
                  <a:lnTo>
                    <a:pt x="670" y="46"/>
                  </a:lnTo>
                  <a:lnTo>
                    <a:pt x="632" y="0"/>
                  </a:lnTo>
                  <a:lnTo>
                    <a:pt x="592" y="6"/>
                  </a:lnTo>
                  <a:lnTo>
                    <a:pt x="565" y="25"/>
                  </a:lnTo>
                  <a:lnTo>
                    <a:pt x="512" y="36"/>
                  </a:lnTo>
                  <a:lnTo>
                    <a:pt x="495" y="26"/>
                  </a:lnTo>
                  <a:lnTo>
                    <a:pt x="467" y="53"/>
                  </a:lnTo>
                  <a:lnTo>
                    <a:pt x="448" y="49"/>
                  </a:lnTo>
                  <a:lnTo>
                    <a:pt x="372" y="55"/>
                  </a:lnTo>
                  <a:lnTo>
                    <a:pt x="356" y="53"/>
                  </a:lnTo>
                  <a:lnTo>
                    <a:pt x="346" y="59"/>
                  </a:lnTo>
                  <a:lnTo>
                    <a:pt x="377" y="93"/>
                  </a:lnTo>
                  <a:lnTo>
                    <a:pt x="356" y="125"/>
                  </a:lnTo>
                  <a:lnTo>
                    <a:pt x="358" y="147"/>
                  </a:lnTo>
                  <a:lnTo>
                    <a:pt x="358" y="159"/>
                  </a:lnTo>
                  <a:lnTo>
                    <a:pt x="399" y="159"/>
                  </a:lnTo>
                  <a:lnTo>
                    <a:pt x="411" y="180"/>
                  </a:lnTo>
                  <a:lnTo>
                    <a:pt x="411" y="202"/>
                  </a:lnTo>
                  <a:lnTo>
                    <a:pt x="399" y="206"/>
                  </a:lnTo>
                  <a:lnTo>
                    <a:pt x="383" y="194"/>
                  </a:lnTo>
                  <a:lnTo>
                    <a:pt x="366" y="202"/>
                  </a:lnTo>
                  <a:lnTo>
                    <a:pt x="356" y="211"/>
                  </a:lnTo>
                  <a:lnTo>
                    <a:pt x="326" y="194"/>
                  </a:lnTo>
                  <a:lnTo>
                    <a:pt x="318" y="176"/>
                  </a:lnTo>
                  <a:lnTo>
                    <a:pt x="291" y="185"/>
                  </a:lnTo>
                  <a:lnTo>
                    <a:pt x="291" y="190"/>
                  </a:lnTo>
                  <a:lnTo>
                    <a:pt x="273" y="176"/>
                  </a:lnTo>
                  <a:lnTo>
                    <a:pt x="248" y="194"/>
                  </a:lnTo>
                  <a:lnTo>
                    <a:pt x="216" y="202"/>
                  </a:lnTo>
                  <a:lnTo>
                    <a:pt x="207" y="194"/>
                  </a:lnTo>
                  <a:lnTo>
                    <a:pt x="198" y="176"/>
                  </a:lnTo>
                  <a:lnTo>
                    <a:pt x="158" y="173"/>
                  </a:lnTo>
                  <a:lnTo>
                    <a:pt x="92" y="169"/>
                  </a:lnTo>
                  <a:lnTo>
                    <a:pt x="76" y="173"/>
                  </a:lnTo>
                  <a:lnTo>
                    <a:pt x="70" y="185"/>
                  </a:lnTo>
                  <a:lnTo>
                    <a:pt x="59" y="180"/>
                  </a:lnTo>
                  <a:lnTo>
                    <a:pt x="49" y="198"/>
                  </a:lnTo>
                  <a:lnTo>
                    <a:pt x="38" y="213"/>
                  </a:lnTo>
                  <a:lnTo>
                    <a:pt x="38" y="220"/>
                  </a:lnTo>
                  <a:lnTo>
                    <a:pt x="45" y="233"/>
                  </a:lnTo>
                  <a:lnTo>
                    <a:pt x="34" y="238"/>
                  </a:lnTo>
                  <a:lnTo>
                    <a:pt x="22" y="213"/>
                  </a:lnTo>
                  <a:lnTo>
                    <a:pt x="5" y="216"/>
                  </a:lnTo>
                  <a:lnTo>
                    <a:pt x="0" y="249"/>
                  </a:lnTo>
                  <a:lnTo>
                    <a:pt x="0" y="269"/>
                  </a:lnTo>
                  <a:lnTo>
                    <a:pt x="0" y="286"/>
                  </a:lnTo>
                  <a:lnTo>
                    <a:pt x="8" y="301"/>
                  </a:lnTo>
                  <a:lnTo>
                    <a:pt x="18" y="313"/>
                  </a:lnTo>
                  <a:lnTo>
                    <a:pt x="18" y="333"/>
                  </a:lnTo>
                  <a:lnTo>
                    <a:pt x="34" y="331"/>
                  </a:lnTo>
                  <a:lnTo>
                    <a:pt x="54" y="316"/>
                  </a:lnTo>
                  <a:lnTo>
                    <a:pt x="63" y="331"/>
                  </a:lnTo>
                  <a:lnTo>
                    <a:pt x="79" y="349"/>
                  </a:lnTo>
                  <a:lnTo>
                    <a:pt x="93" y="366"/>
                  </a:lnTo>
                  <a:lnTo>
                    <a:pt x="109" y="400"/>
                  </a:lnTo>
                  <a:lnTo>
                    <a:pt x="138" y="392"/>
                  </a:lnTo>
                  <a:lnTo>
                    <a:pt x="187" y="383"/>
                  </a:lnTo>
                  <a:lnTo>
                    <a:pt x="263" y="373"/>
                  </a:lnTo>
                  <a:lnTo>
                    <a:pt x="281" y="397"/>
                  </a:lnTo>
                  <a:lnTo>
                    <a:pt x="284" y="439"/>
                  </a:lnTo>
                  <a:lnTo>
                    <a:pt x="249" y="448"/>
                  </a:lnTo>
                  <a:lnTo>
                    <a:pt x="216" y="456"/>
                  </a:lnTo>
                  <a:lnTo>
                    <a:pt x="221" y="486"/>
                  </a:lnTo>
                  <a:lnTo>
                    <a:pt x="172" y="486"/>
                  </a:lnTo>
                  <a:lnTo>
                    <a:pt x="216" y="547"/>
                  </a:lnTo>
                  <a:lnTo>
                    <a:pt x="237" y="552"/>
                  </a:lnTo>
                  <a:lnTo>
                    <a:pt x="258" y="556"/>
                  </a:lnTo>
                  <a:lnTo>
                    <a:pt x="268" y="581"/>
                  </a:lnTo>
                  <a:lnTo>
                    <a:pt x="280" y="571"/>
                  </a:lnTo>
                  <a:lnTo>
                    <a:pt x="320" y="567"/>
                  </a:lnTo>
                  <a:lnTo>
                    <a:pt x="341" y="576"/>
                  </a:lnTo>
                  <a:lnTo>
                    <a:pt x="356" y="589"/>
                  </a:lnTo>
                  <a:lnTo>
                    <a:pt x="367" y="576"/>
                  </a:lnTo>
                  <a:lnTo>
                    <a:pt x="392" y="579"/>
                  </a:lnTo>
                  <a:lnTo>
                    <a:pt x="348" y="442"/>
                  </a:lnTo>
                  <a:lnTo>
                    <a:pt x="366" y="434"/>
                  </a:lnTo>
                  <a:lnTo>
                    <a:pt x="424" y="405"/>
                  </a:lnTo>
                  <a:lnTo>
                    <a:pt x="434" y="403"/>
                  </a:lnTo>
                  <a:lnTo>
                    <a:pt x="426" y="392"/>
                  </a:lnTo>
                  <a:lnTo>
                    <a:pt x="439" y="398"/>
                  </a:lnTo>
                  <a:lnTo>
                    <a:pt x="439" y="383"/>
                  </a:lnTo>
                  <a:lnTo>
                    <a:pt x="448" y="373"/>
                  </a:lnTo>
                  <a:lnTo>
                    <a:pt x="451" y="377"/>
                  </a:lnTo>
                  <a:lnTo>
                    <a:pt x="465" y="377"/>
                  </a:lnTo>
                  <a:lnTo>
                    <a:pt x="477" y="386"/>
                  </a:lnTo>
                  <a:lnTo>
                    <a:pt x="494" y="368"/>
                  </a:lnTo>
                  <a:lnTo>
                    <a:pt x="504" y="373"/>
                  </a:lnTo>
                  <a:lnTo>
                    <a:pt x="493" y="398"/>
                  </a:lnTo>
                  <a:lnTo>
                    <a:pt x="501" y="431"/>
                  </a:lnTo>
                  <a:lnTo>
                    <a:pt x="531" y="449"/>
                  </a:lnTo>
                  <a:lnTo>
                    <a:pt x="531" y="456"/>
                  </a:lnTo>
                  <a:lnTo>
                    <a:pt x="521" y="471"/>
                  </a:lnTo>
                  <a:lnTo>
                    <a:pt x="526" y="478"/>
                  </a:lnTo>
                  <a:lnTo>
                    <a:pt x="562" y="493"/>
                  </a:lnTo>
                  <a:lnTo>
                    <a:pt x="575" y="513"/>
                  </a:lnTo>
                  <a:lnTo>
                    <a:pt x="610" y="502"/>
                  </a:lnTo>
                  <a:lnTo>
                    <a:pt x="648" y="493"/>
                  </a:lnTo>
                  <a:lnTo>
                    <a:pt x="680" y="554"/>
                  </a:lnTo>
                  <a:lnTo>
                    <a:pt x="691" y="584"/>
                  </a:lnTo>
                  <a:lnTo>
                    <a:pt x="681" y="590"/>
                  </a:lnTo>
                  <a:lnTo>
                    <a:pt x="675" y="601"/>
                  </a:lnTo>
                  <a:lnTo>
                    <a:pt x="706" y="611"/>
                  </a:lnTo>
                  <a:lnTo>
                    <a:pt x="715" y="623"/>
                  </a:lnTo>
                  <a:lnTo>
                    <a:pt x="757" y="611"/>
                  </a:lnTo>
                  <a:lnTo>
                    <a:pt x="772" y="623"/>
                  </a:lnTo>
                  <a:lnTo>
                    <a:pt x="800" y="607"/>
                  </a:lnTo>
                  <a:lnTo>
                    <a:pt x="819" y="604"/>
                  </a:lnTo>
                  <a:lnTo>
                    <a:pt x="846" y="609"/>
                  </a:lnTo>
                  <a:lnTo>
                    <a:pt x="900" y="609"/>
                  </a:lnTo>
                  <a:lnTo>
                    <a:pt x="885" y="597"/>
                  </a:lnTo>
                  <a:lnTo>
                    <a:pt x="885" y="579"/>
                  </a:lnTo>
                  <a:lnTo>
                    <a:pt x="894" y="568"/>
                  </a:lnTo>
                  <a:lnTo>
                    <a:pt x="894" y="558"/>
                  </a:lnTo>
                  <a:lnTo>
                    <a:pt x="877" y="549"/>
                  </a:lnTo>
                  <a:lnTo>
                    <a:pt x="911" y="546"/>
                  </a:lnTo>
                  <a:lnTo>
                    <a:pt x="942" y="549"/>
                  </a:lnTo>
                  <a:lnTo>
                    <a:pt x="949" y="558"/>
                  </a:lnTo>
                  <a:lnTo>
                    <a:pt x="973" y="554"/>
                  </a:lnTo>
                  <a:lnTo>
                    <a:pt x="955" y="527"/>
                  </a:lnTo>
                  <a:lnTo>
                    <a:pt x="975" y="524"/>
                  </a:lnTo>
                  <a:lnTo>
                    <a:pt x="1059" y="535"/>
                  </a:lnTo>
                  <a:lnTo>
                    <a:pt x="1129" y="541"/>
                  </a:lnTo>
                  <a:lnTo>
                    <a:pt x="1180" y="563"/>
                  </a:lnTo>
                  <a:lnTo>
                    <a:pt x="1206" y="563"/>
                  </a:lnTo>
                  <a:lnTo>
                    <a:pt x="1214" y="589"/>
                  </a:lnTo>
                  <a:lnTo>
                    <a:pt x="1234" y="535"/>
                  </a:lnTo>
                  <a:lnTo>
                    <a:pt x="1206" y="475"/>
                  </a:lnTo>
                  <a:lnTo>
                    <a:pt x="1291" y="454"/>
                  </a:lnTo>
                  <a:lnTo>
                    <a:pt x="1301" y="422"/>
                  </a:lnTo>
                  <a:lnTo>
                    <a:pt x="1315" y="373"/>
                  </a:lnTo>
                  <a:lnTo>
                    <a:pt x="1403" y="377"/>
                  </a:lnTo>
                  <a:lnTo>
                    <a:pt x="1416" y="321"/>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725" name="Freeform 241"/>
            <p:cNvSpPr>
              <a:spLocks noChangeAspect="1"/>
            </p:cNvSpPr>
            <p:nvPr/>
          </p:nvSpPr>
          <p:spPr bwMode="gray">
            <a:xfrm>
              <a:off x="6110288" y="3036888"/>
              <a:ext cx="474662" cy="319087"/>
            </a:xfrm>
            <a:custGeom>
              <a:avLst/>
              <a:gdLst>
                <a:gd name="T0" fmla="*/ 60 w 634"/>
                <a:gd name="T1" fmla="*/ 173 h 386"/>
                <a:gd name="T2" fmla="*/ 71 w 634"/>
                <a:gd name="T3" fmla="*/ 144 h 386"/>
                <a:gd name="T4" fmla="*/ 86 w 634"/>
                <a:gd name="T5" fmla="*/ 132 h 386"/>
                <a:gd name="T6" fmla="*/ 113 w 634"/>
                <a:gd name="T7" fmla="*/ 138 h 386"/>
                <a:gd name="T8" fmla="*/ 145 w 634"/>
                <a:gd name="T9" fmla="*/ 146 h 386"/>
                <a:gd name="T10" fmla="*/ 153 w 634"/>
                <a:gd name="T11" fmla="*/ 155 h 386"/>
                <a:gd name="T12" fmla="*/ 173 w 634"/>
                <a:gd name="T13" fmla="*/ 173 h 386"/>
                <a:gd name="T14" fmla="*/ 188 w 634"/>
                <a:gd name="T15" fmla="*/ 217 h 386"/>
                <a:gd name="T16" fmla="*/ 212 w 634"/>
                <a:gd name="T17" fmla="*/ 212 h 386"/>
                <a:gd name="T18" fmla="*/ 246 w 634"/>
                <a:gd name="T19" fmla="*/ 217 h 386"/>
                <a:gd name="T20" fmla="*/ 296 w 634"/>
                <a:gd name="T21" fmla="*/ 269 h 386"/>
                <a:gd name="T22" fmla="*/ 350 w 634"/>
                <a:gd name="T23" fmla="*/ 301 h 386"/>
                <a:gd name="T24" fmla="*/ 400 w 634"/>
                <a:gd name="T25" fmla="*/ 331 h 386"/>
                <a:gd name="T26" fmla="*/ 420 w 634"/>
                <a:gd name="T27" fmla="*/ 386 h 386"/>
                <a:gd name="T28" fmla="*/ 453 w 634"/>
                <a:gd name="T29" fmla="*/ 343 h 386"/>
                <a:gd name="T30" fmla="*/ 457 w 634"/>
                <a:gd name="T31" fmla="*/ 303 h 386"/>
                <a:gd name="T32" fmla="*/ 437 w 634"/>
                <a:gd name="T33" fmla="*/ 245 h 386"/>
                <a:gd name="T34" fmla="*/ 479 w 634"/>
                <a:gd name="T35" fmla="*/ 233 h 386"/>
                <a:gd name="T36" fmla="*/ 534 w 634"/>
                <a:gd name="T37" fmla="*/ 244 h 386"/>
                <a:gd name="T38" fmla="*/ 619 w 634"/>
                <a:gd name="T39" fmla="*/ 239 h 386"/>
                <a:gd name="T40" fmla="*/ 619 w 634"/>
                <a:gd name="T41" fmla="*/ 204 h 386"/>
                <a:gd name="T42" fmla="*/ 517 w 634"/>
                <a:gd name="T43" fmla="*/ 204 h 386"/>
                <a:gd name="T44" fmla="*/ 465 w 634"/>
                <a:gd name="T45" fmla="*/ 200 h 386"/>
                <a:gd name="T46" fmla="*/ 419 w 634"/>
                <a:gd name="T47" fmla="*/ 217 h 386"/>
                <a:gd name="T48" fmla="*/ 388 w 634"/>
                <a:gd name="T49" fmla="*/ 212 h 386"/>
                <a:gd name="T50" fmla="*/ 364 w 634"/>
                <a:gd name="T51" fmla="*/ 216 h 386"/>
                <a:gd name="T52" fmla="*/ 333 w 634"/>
                <a:gd name="T53" fmla="*/ 200 h 386"/>
                <a:gd name="T54" fmla="*/ 332 w 634"/>
                <a:gd name="T55" fmla="*/ 187 h 386"/>
                <a:gd name="T56" fmla="*/ 327 w 634"/>
                <a:gd name="T57" fmla="*/ 143 h 386"/>
                <a:gd name="T58" fmla="*/ 228 w 634"/>
                <a:gd name="T59" fmla="*/ 107 h 386"/>
                <a:gd name="T60" fmla="*/ 178 w 634"/>
                <a:gd name="T61" fmla="*/ 75 h 386"/>
                <a:gd name="T62" fmla="*/ 114 w 634"/>
                <a:gd name="T63" fmla="*/ 91 h 386"/>
                <a:gd name="T64" fmla="*/ 75 w 634"/>
                <a:gd name="T65" fmla="*/ 40 h 386"/>
                <a:gd name="T66" fmla="*/ 76 w 634"/>
                <a:gd name="T67" fmla="*/ 0 h 386"/>
                <a:gd name="T68" fmla="*/ 44 w 634"/>
                <a:gd name="T69" fmla="*/ 176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4" h="386">
                  <a:moveTo>
                    <a:pt x="44" y="176"/>
                  </a:moveTo>
                  <a:lnTo>
                    <a:pt x="60" y="173"/>
                  </a:lnTo>
                  <a:lnTo>
                    <a:pt x="66" y="157"/>
                  </a:lnTo>
                  <a:lnTo>
                    <a:pt x="71" y="144"/>
                  </a:lnTo>
                  <a:lnTo>
                    <a:pt x="91" y="151"/>
                  </a:lnTo>
                  <a:lnTo>
                    <a:pt x="86" y="132"/>
                  </a:lnTo>
                  <a:lnTo>
                    <a:pt x="103" y="124"/>
                  </a:lnTo>
                  <a:lnTo>
                    <a:pt x="113" y="138"/>
                  </a:lnTo>
                  <a:lnTo>
                    <a:pt x="129" y="138"/>
                  </a:lnTo>
                  <a:lnTo>
                    <a:pt x="145" y="146"/>
                  </a:lnTo>
                  <a:lnTo>
                    <a:pt x="153" y="151"/>
                  </a:lnTo>
                  <a:lnTo>
                    <a:pt x="153" y="155"/>
                  </a:lnTo>
                  <a:lnTo>
                    <a:pt x="155" y="167"/>
                  </a:lnTo>
                  <a:lnTo>
                    <a:pt x="173" y="173"/>
                  </a:lnTo>
                  <a:lnTo>
                    <a:pt x="173" y="190"/>
                  </a:lnTo>
                  <a:lnTo>
                    <a:pt x="188" y="217"/>
                  </a:lnTo>
                  <a:lnTo>
                    <a:pt x="205" y="220"/>
                  </a:lnTo>
                  <a:lnTo>
                    <a:pt x="212" y="212"/>
                  </a:lnTo>
                  <a:lnTo>
                    <a:pt x="230" y="203"/>
                  </a:lnTo>
                  <a:lnTo>
                    <a:pt x="246" y="217"/>
                  </a:lnTo>
                  <a:lnTo>
                    <a:pt x="266" y="239"/>
                  </a:lnTo>
                  <a:lnTo>
                    <a:pt x="296" y="269"/>
                  </a:lnTo>
                  <a:lnTo>
                    <a:pt x="349" y="282"/>
                  </a:lnTo>
                  <a:lnTo>
                    <a:pt x="350" y="301"/>
                  </a:lnTo>
                  <a:lnTo>
                    <a:pt x="384" y="313"/>
                  </a:lnTo>
                  <a:lnTo>
                    <a:pt x="400" y="331"/>
                  </a:lnTo>
                  <a:lnTo>
                    <a:pt x="389" y="385"/>
                  </a:lnTo>
                  <a:lnTo>
                    <a:pt x="420" y="386"/>
                  </a:lnTo>
                  <a:lnTo>
                    <a:pt x="441" y="359"/>
                  </a:lnTo>
                  <a:lnTo>
                    <a:pt x="453" y="343"/>
                  </a:lnTo>
                  <a:lnTo>
                    <a:pt x="462" y="329"/>
                  </a:lnTo>
                  <a:lnTo>
                    <a:pt x="457" y="303"/>
                  </a:lnTo>
                  <a:lnTo>
                    <a:pt x="432" y="293"/>
                  </a:lnTo>
                  <a:lnTo>
                    <a:pt x="437" y="245"/>
                  </a:lnTo>
                  <a:lnTo>
                    <a:pt x="460" y="227"/>
                  </a:lnTo>
                  <a:lnTo>
                    <a:pt x="479" y="233"/>
                  </a:lnTo>
                  <a:lnTo>
                    <a:pt x="526" y="225"/>
                  </a:lnTo>
                  <a:lnTo>
                    <a:pt x="534" y="244"/>
                  </a:lnTo>
                  <a:lnTo>
                    <a:pt x="561" y="243"/>
                  </a:lnTo>
                  <a:lnTo>
                    <a:pt x="619" y="239"/>
                  </a:lnTo>
                  <a:lnTo>
                    <a:pt x="634" y="217"/>
                  </a:lnTo>
                  <a:lnTo>
                    <a:pt x="619" y="204"/>
                  </a:lnTo>
                  <a:lnTo>
                    <a:pt x="581" y="204"/>
                  </a:lnTo>
                  <a:lnTo>
                    <a:pt x="517" y="204"/>
                  </a:lnTo>
                  <a:lnTo>
                    <a:pt x="491" y="204"/>
                  </a:lnTo>
                  <a:lnTo>
                    <a:pt x="465" y="200"/>
                  </a:lnTo>
                  <a:lnTo>
                    <a:pt x="424" y="220"/>
                  </a:lnTo>
                  <a:lnTo>
                    <a:pt x="419" y="217"/>
                  </a:lnTo>
                  <a:lnTo>
                    <a:pt x="409" y="208"/>
                  </a:lnTo>
                  <a:lnTo>
                    <a:pt x="388" y="212"/>
                  </a:lnTo>
                  <a:lnTo>
                    <a:pt x="367" y="220"/>
                  </a:lnTo>
                  <a:lnTo>
                    <a:pt x="364" y="216"/>
                  </a:lnTo>
                  <a:lnTo>
                    <a:pt x="359" y="208"/>
                  </a:lnTo>
                  <a:lnTo>
                    <a:pt x="333" y="200"/>
                  </a:lnTo>
                  <a:lnTo>
                    <a:pt x="327" y="198"/>
                  </a:lnTo>
                  <a:lnTo>
                    <a:pt x="332" y="187"/>
                  </a:lnTo>
                  <a:lnTo>
                    <a:pt x="344" y="181"/>
                  </a:lnTo>
                  <a:lnTo>
                    <a:pt x="327" y="143"/>
                  </a:lnTo>
                  <a:lnTo>
                    <a:pt x="300" y="90"/>
                  </a:lnTo>
                  <a:lnTo>
                    <a:pt x="228" y="107"/>
                  </a:lnTo>
                  <a:lnTo>
                    <a:pt x="212" y="90"/>
                  </a:lnTo>
                  <a:lnTo>
                    <a:pt x="178" y="75"/>
                  </a:lnTo>
                  <a:lnTo>
                    <a:pt x="146" y="97"/>
                  </a:lnTo>
                  <a:lnTo>
                    <a:pt x="114" y="91"/>
                  </a:lnTo>
                  <a:lnTo>
                    <a:pt x="80" y="68"/>
                  </a:lnTo>
                  <a:lnTo>
                    <a:pt x="75" y="40"/>
                  </a:lnTo>
                  <a:lnTo>
                    <a:pt x="78" y="20"/>
                  </a:lnTo>
                  <a:lnTo>
                    <a:pt x="76" y="0"/>
                  </a:lnTo>
                  <a:lnTo>
                    <a:pt x="0" y="40"/>
                  </a:lnTo>
                  <a:lnTo>
                    <a:pt x="44" y="176"/>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726" name="Freeform 242"/>
            <p:cNvSpPr>
              <a:spLocks noChangeAspect="1"/>
            </p:cNvSpPr>
            <p:nvPr/>
          </p:nvSpPr>
          <p:spPr bwMode="gray">
            <a:xfrm>
              <a:off x="6049963" y="3141663"/>
              <a:ext cx="360362" cy="279400"/>
            </a:xfrm>
            <a:custGeom>
              <a:avLst/>
              <a:gdLst>
                <a:gd name="T0" fmla="*/ 0 w 485"/>
                <a:gd name="T1" fmla="*/ 49 h 338"/>
                <a:gd name="T2" fmla="*/ 3 w 485"/>
                <a:gd name="T3" fmla="*/ 93 h 338"/>
                <a:gd name="T4" fmla="*/ 31 w 485"/>
                <a:gd name="T5" fmla="*/ 66 h 338"/>
                <a:gd name="T6" fmla="*/ 66 w 485"/>
                <a:gd name="T7" fmla="*/ 101 h 338"/>
                <a:gd name="T8" fmla="*/ 50 w 485"/>
                <a:gd name="T9" fmla="*/ 121 h 338"/>
                <a:gd name="T10" fmla="*/ 6 w 485"/>
                <a:gd name="T11" fmla="*/ 102 h 338"/>
                <a:gd name="T12" fmla="*/ 2 w 485"/>
                <a:gd name="T13" fmla="*/ 132 h 338"/>
                <a:gd name="T14" fmla="*/ 6 w 485"/>
                <a:gd name="T15" fmla="*/ 150 h 338"/>
                <a:gd name="T16" fmla="*/ 31 w 485"/>
                <a:gd name="T17" fmla="*/ 153 h 338"/>
                <a:gd name="T18" fmla="*/ 19 w 485"/>
                <a:gd name="T19" fmla="*/ 172 h 338"/>
                <a:gd name="T20" fmla="*/ 41 w 485"/>
                <a:gd name="T21" fmla="*/ 186 h 338"/>
                <a:gd name="T22" fmla="*/ 41 w 485"/>
                <a:gd name="T23" fmla="*/ 246 h 338"/>
                <a:gd name="T24" fmla="*/ 107 w 485"/>
                <a:gd name="T25" fmla="*/ 229 h 338"/>
                <a:gd name="T26" fmla="*/ 143 w 485"/>
                <a:gd name="T27" fmla="*/ 211 h 338"/>
                <a:gd name="T28" fmla="*/ 229 w 485"/>
                <a:gd name="T29" fmla="*/ 251 h 338"/>
                <a:gd name="T30" fmla="*/ 282 w 485"/>
                <a:gd name="T31" fmla="*/ 274 h 338"/>
                <a:gd name="T32" fmla="*/ 294 w 485"/>
                <a:gd name="T33" fmla="*/ 287 h 338"/>
                <a:gd name="T34" fmla="*/ 299 w 485"/>
                <a:gd name="T35" fmla="*/ 316 h 338"/>
                <a:gd name="T36" fmla="*/ 349 w 485"/>
                <a:gd name="T37" fmla="*/ 338 h 338"/>
                <a:gd name="T38" fmla="*/ 423 w 485"/>
                <a:gd name="T39" fmla="*/ 257 h 338"/>
                <a:gd name="T40" fmla="*/ 472 w 485"/>
                <a:gd name="T41" fmla="*/ 257 h 338"/>
                <a:gd name="T42" fmla="*/ 480 w 485"/>
                <a:gd name="T43" fmla="*/ 223 h 338"/>
                <a:gd name="T44" fmla="*/ 485 w 485"/>
                <a:gd name="T45" fmla="*/ 210 h 338"/>
                <a:gd name="T46" fmla="*/ 469 w 485"/>
                <a:gd name="T47" fmla="*/ 188 h 338"/>
                <a:gd name="T48" fmla="*/ 433 w 485"/>
                <a:gd name="T49" fmla="*/ 175 h 338"/>
                <a:gd name="T50" fmla="*/ 431 w 485"/>
                <a:gd name="T51" fmla="*/ 158 h 338"/>
                <a:gd name="T52" fmla="*/ 379 w 485"/>
                <a:gd name="T53" fmla="*/ 145 h 338"/>
                <a:gd name="T54" fmla="*/ 349 w 485"/>
                <a:gd name="T55" fmla="*/ 115 h 338"/>
                <a:gd name="T56" fmla="*/ 338 w 485"/>
                <a:gd name="T57" fmla="*/ 96 h 338"/>
                <a:gd name="T58" fmla="*/ 313 w 485"/>
                <a:gd name="T59" fmla="*/ 77 h 338"/>
                <a:gd name="T60" fmla="*/ 297 w 485"/>
                <a:gd name="T61" fmla="*/ 87 h 338"/>
                <a:gd name="T62" fmla="*/ 288 w 485"/>
                <a:gd name="T63" fmla="*/ 96 h 338"/>
                <a:gd name="T64" fmla="*/ 271 w 485"/>
                <a:gd name="T65" fmla="*/ 93 h 338"/>
                <a:gd name="T66" fmla="*/ 256 w 485"/>
                <a:gd name="T67" fmla="*/ 66 h 338"/>
                <a:gd name="T68" fmla="*/ 255 w 485"/>
                <a:gd name="T69" fmla="*/ 49 h 338"/>
                <a:gd name="T70" fmla="*/ 238 w 485"/>
                <a:gd name="T71" fmla="*/ 43 h 338"/>
                <a:gd name="T72" fmla="*/ 234 w 485"/>
                <a:gd name="T73" fmla="*/ 27 h 338"/>
                <a:gd name="T74" fmla="*/ 212 w 485"/>
                <a:gd name="T75" fmla="*/ 14 h 338"/>
                <a:gd name="T76" fmla="*/ 196 w 485"/>
                <a:gd name="T77" fmla="*/ 14 h 338"/>
                <a:gd name="T78" fmla="*/ 186 w 485"/>
                <a:gd name="T79" fmla="*/ 0 h 338"/>
                <a:gd name="T80" fmla="*/ 169 w 485"/>
                <a:gd name="T81" fmla="*/ 8 h 338"/>
                <a:gd name="T82" fmla="*/ 175 w 485"/>
                <a:gd name="T83" fmla="*/ 27 h 338"/>
                <a:gd name="T84" fmla="*/ 167 w 485"/>
                <a:gd name="T85" fmla="*/ 24 h 338"/>
                <a:gd name="T86" fmla="*/ 154 w 485"/>
                <a:gd name="T87" fmla="*/ 20 h 338"/>
                <a:gd name="T88" fmla="*/ 143 w 485"/>
                <a:gd name="T89" fmla="*/ 49 h 338"/>
                <a:gd name="T90" fmla="*/ 125 w 485"/>
                <a:gd name="T91" fmla="*/ 52 h 338"/>
                <a:gd name="T92" fmla="*/ 107 w 485"/>
                <a:gd name="T93" fmla="*/ 48 h 338"/>
                <a:gd name="T94" fmla="*/ 91 w 485"/>
                <a:gd name="T95" fmla="*/ 62 h 338"/>
                <a:gd name="T96" fmla="*/ 76 w 485"/>
                <a:gd name="T97" fmla="*/ 49 h 338"/>
                <a:gd name="T98" fmla="*/ 53 w 485"/>
                <a:gd name="T99" fmla="*/ 36 h 338"/>
                <a:gd name="T100" fmla="*/ 0 w 485"/>
                <a:gd name="T101" fmla="*/ 49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85" h="338">
                  <a:moveTo>
                    <a:pt x="0" y="49"/>
                  </a:moveTo>
                  <a:lnTo>
                    <a:pt x="3" y="93"/>
                  </a:lnTo>
                  <a:lnTo>
                    <a:pt x="31" y="66"/>
                  </a:lnTo>
                  <a:lnTo>
                    <a:pt x="66" y="101"/>
                  </a:lnTo>
                  <a:lnTo>
                    <a:pt x="50" y="121"/>
                  </a:lnTo>
                  <a:lnTo>
                    <a:pt x="6" y="102"/>
                  </a:lnTo>
                  <a:lnTo>
                    <a:pt x="2" y="132"/>
                  </a:lnTo>
                  <a:lnTo>
                    <a:pt x="6" y="150"/>
                  </a:lnTo>
                  <a:lnTo>
                    <a:pt x="31" y="153"/>
                  </a:lnTo>
                  <a:lnTo>
                    <a:pt x="19" y="172"/>
                  </a:lnTo>
                  <a:lnTo>
                    <a:pt x="41" y="186"/>
                  </a:lnTo>
                  <a:lnTo>
                    <a:pt x="41" y="246"/>
                  </a:lnTo>
                  <a:lnTo>
                    <a:pt x="107" y="229"/>
                  </a:lnTo>
                  <a:lnTo>
                    <a:pt x="143" y="211"/>
                  </a:lnTo>
                  <a:lnTo>
                    <a:pt x="229" y="251"/>
                  </a:lnTo>
                  <a:lnTo>
                    <a:pt x="282" y="274"/>
                  </a:lnTo>
                  <a:lnTo>
                    <a:pt x="294" y="287"/>
                  </a:lnTo>
                  <a:lnTo>
                    <a:pt x="299" y="316"/>
                  </a:lnTo>
                  <a:lnTo>
                    <a:pt x="349" y="338"/>
                  </a:lnTo>
                  <a:lnTo>
                    <a:pt x="423" y="257"/>
                  </a:lnTo>
                  <a:lnTo>
                    <a:pt x="472" y="257"/>
                  </a:lnTo>
                  <a:lnTo>
                    <a:pt x="480" y="223"/>
                  </a:lnTo>
                  <a:lnTo>
                    <a:pt x="485" y="210"/>
                  </a:lnTo>
                  <a:lnTo>
                    <a:pt x="469" y="188"/>
                  </a:lnTo>
                  <a:lnTo>
                    <a:pt x="433" y="175"/>
                  </a:lnTo>
                  <a:lnTo>
                    <a:pt x="431" y="158"/>
                  </a:lnTo>
                  <a:lnTo>
                    <a:pt x="379" y="145"/>
                  </a:lnTo>
                  <a:lnTo>
                    <a:pt x="349" y="115"/>
                  </a:lnTo>
                  <a:lnTo>
                    <a:pt x="338" y="96"/>
                  </a:lnTo>
                  <a:lnTo>
                    <a:pt x="313" y="77"/>
                  </a:lnTo>
                  <a:lnTo>
                    <a:pt x="297" y="87"/>
                  </a:lnTo>
                  <a:lnTo>
                    <a:pt x="288" y="96"/>
                  </a:lnTo>
                  <a:lnTo>
                    <a:pt x="271" y="93"/>
                  </a:lnTo>
                  <a:lnTo>
                    <a:pt x="256" y="66"/>
                  </a:lnTo>
                  <a:lnTo>
                    <a:pt x="255" y="49"/>
                  </a:lnTo>
                  <a:lnTo>
                    <a:pt x="238" y="43"/>
                  </a:lnTo>
                  <a:lnTo>
                    <a:pt x="234" y="27"/>
                  </a:lnTo>
                  <a:lnTo>
                    <a:pt x="212" y="14"/>
                  </a:lnTo>
                  <a:lnTo>
                    <a:pt x="196" y="14"/>
                  </a:lnTo>
                  <a:lnTo>
                    <a:pt x="186" y="0"/>
                  </a:lnTo>
                  <a:lnTo>
                    <a:pt x="169" y="8"/>
                  </a:lnTo>
                  <a:lnTo>
                    <a:pt x="175" y="27"/>
                  </a:lnTo>
                  <a:lnTo>
                    <a:pt x="167" y="24"/>
                  </a:lnTo>
                  <a:lnTo>
                    <a:pt x="154" y="20"/>
                  </a:lnTo>
                  <a:lnTo>
                    <a:pt x="143" y="49"/>
                  </a:lnTo>
                  <a:lnTo>
                    <a:pt x="125" y="52"/>
                  </a:lnTo>
                  <a:lnTo>
                    <a:pt x="107" y="48"/>
                  </a:lnTo>
                  <a:lnTo>
                    <a:pt x="91" y="62"/>
                  </a:lnTo>
                  <a:lnTo>
                    <a:pt x="76" y="49"/>
                  </a:lnTo>
                  <a:lnTo>
                    <a:pt x="53" y="36"/>
                  </a:lnTo>
                  <a:lnTo>
                    <a:pt x="0" y="49"/>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727" name="Freeform 243"/>
            <p:cNvSpPr>
              <a:spLocks noChangeAspect="1"/>
            </p:cNvSpPr>
            <p:nvPr/>
          </p:nvSpPr>
          <p:spPr bwMode="gray">
            <a:xfrm>
              <a:off x="6453188" y="3138488"/>
              <a:ext cx="303212" cy="139700"/>
            </a:xfrm>
            <a:custGeom>
              <a:avLst/>
              <a:gdLst>
                <a:gd name="T0" fmla="*/ 103 w 405"/>
                <a:gd name="T1" fmla="*/ 122 h 172"/>
                <a:gd name="T2" fmla="*/ 74 w 405"/>
                <a:gd name="T3" fmla="*/ 122 h 172"/>
                <a:gd name="T4" fmla="*/ 15 w 405"/>
                <a:gd name="T5" fmla="*/ 129 h 172"/>
                <a:gd name="T6" fmla="*/ 0 w 405"/>
                <a:gd name="T7" fmla="*/ 148 h 172"/>
                <a:gd name="T8" fmla="*/ 15 w 405"/>
                <a:gd name="T9" fmla="*/ 156 h 172"/>
                <a:gd name="T10" fmla="*/ 27 w 405"/>
                <a:gd name="T11" fmla="*/ 162 h 172"/>
                <a:gd name="T12" fmla="*/ 109 w 405"/>
                <a:gd name="T13" fmla="*/ 161 h 172"/>
                <a:gd name="T14" fmla="*/ 163 w 405"/>
                <a:gd name="T15" fmla="*/ 161 h 172"/>
                <a:gd name="T16" fmla="*/ 187 w 405"/>
                <a:gd name="T17" fmla="*/ 172 h 172"/>
                <a:gd name="T18" fmla="*/ 196 w 405"/>
                <a:gd name="T19" fmla="*/ 150 h 172"/>
                <a:gd name="T20" fmla="*/ 219 w 405"/>
                <a:gd name="T21" fmla="*/ 148 h 172"/>
                <a:gd name="T22" fmla="*/ 252 w 405"/>
                <a:gd name="T23" fmla="*/ 140 h 172"/>
                <a:gd name="T24" fmla="*/ 280 w 405"/>
                <a:gd name="T25" fmla="*/ 135 h 172"/>
                <a:gd name="T26" fmla="*/ 332 w 405"/>
                <a:gd name="T27" fmla="*/ 106 h 172"/>
                <a:gd name="T28" fmla="*/ 387 w 405"/>
                <a:gd name="T29" fmla="*/ 79 h 172"/>
                <a:gd name="T30" fmla="*/ 405 w 405"/>
                <a:gd name="T31" fmla="*/ 65 h 172"/>
                <a:gd name="T32" fmla="*/ 398 w 405"/>
                <a:gd name="T33" fmla="*/ 39 h 172"/>
                <a:gd name="T34" fmla="*/ 372 w 405"/>
                <a:gd name="T35" fmla="*/ 39 h 172"/>
                <a:gd name="T36" fmla="*/ 346 w 405"/>
                <a:gd name="T37" fmla="*/ 27 h 172"/>
                <a:gd name="T38" fmla="*/ 320 w 405"/>
                <a:gd name="T39" fmla="*/ 17 h 172"/>
                <a:gd name="T40" fmla="*/ 251 w 405"/>
                <a:gd name="T41" fmla="*/ 11 h 172"/>
                <a:gd name="T42" fmla="*/ 167 w 405"/>
                <a:gd name="T43" fmla="*/ 0 h 172"/>
                <a:gd name="T44" fmla="*/ 150 w 405"/>
                <a:gd name="T45" fmla="*/ 3 h 172"/>
                <a:gd name="T46" fmla="*/ 154 w 405"/>
                <a:gd name="T47" fmla="*/ 17 h 172"/>
                <a:gd name="T48" fmla="*/ 165 w 405"/>
                <a:gd name="T49" fmla="*/ 30 h 172"/>
                <a:gd name="T50" fmla="*/ 141 w 405"/>
                <a:gd name="T51" fmla="*/ 34 h 172"/>
                <a:gd name="T52" fmla="*/ 134 w 405"/>
                <a:gd name="T53" fmla="*/ 25 h 172"/>
                <a:gd name="T54" fmla="*/ 107 w 405"/>
                <a:gd name="T55" fmla="*/ 22 h 172"/>
                <a:gd name="T56" fmla="*/ 69 w 405"/>
                <a:gd name="T57" fmla="*/ 25 h 172"/>
                <a:gd name="T58" fmla="*/ 86 w 405"/>
                <a:gd name="T59" fmla="*/ 34 h 172"/>
                <a:gd name="T60" fmla="*/ 90 w 405"/>
                <a:gd name="T61" fmla="*/ 44 h 172"/>
                <a:gd name="T62" fmla="*/ 77 w 405"/>
                <a:gd name="T63" fmla="*/ 55 h 172"/>
                <a:gd name="T64" fmla="*/ 77 w 405"/>
                <a:gd name="T65" fmla="*/ 73 h 172"/>
                <a:gd name="T66" fmla="*/ 92 w 405"/>
                <a:gd name="T67" fmla="*/ 85 h 172"/>
                <a:gd name="T68" fmla="*/ 141 w 405"/>
                <a:gd name="T69" fmla="*/ 85 h 172"/>
                <a:gd name="T70" fmla="*/ 158 w 405"/>
                <a:gd name="T71" fmla="*/ 83 h 172"/>
                <a:gd name="T72" fmla="*/ 174 w 405"/>
                <a:gd name="T73" fmla="*/ 99 h 172"/>
                <a:gd name="T74" fmla="*/ 156 w 405"/>
                <a:gd name="T75" fmla="*/ 120 h 172"/>
                <a:gd name="T76" fmla="*/ 139 w 405"/>
                <a:gd name="T77" fmla="*/ 120 h 172"/>
                <a:gd name="T78" fmla="*/ 121 w 405"/>
                <a:gd name="T79" fmla="*/ 118 h 172"/>
                <a:gd name="T80" fmla="*/ 113 w 405"/>
                <a:gd name="T81" fmla="*/ 120 h 172"/>
                <a:gd name="T82" fmla="*/ 103 w 405"/>
                <a:gd name="T83" fmla="*/ 12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05" h="172">
                  <a:moveTo>
                    <a:pt x="103" y="122"/>
                  </a:moveTo>
                  <a:lnTo>
                    <a:pt x="74" y="122"/>
                  </a:lnTo>
                  <a:lnTo>
                    <a:pt x="15" y="129"/>
                  </a:lnTo>
                  <a:lnTo>
                    <a:pt x="0" y="148"/>
                  </a:lnTo>
                  <a:lnTo>
                    <a:pt x="15" y="156"/>
                  </a:lnTo>
                  <a:lnTo>
                    <a:pt x="27" y="162"/>
                  </a:lnTo>
                  <a:lnTo>
                    <a:pt x="109" y="161"/>
                  </a:lnTo>
                  <a:lnTo>
                    <a:pt x="163" y="161"/>
                  </a:lnTo>
                  <a:lnTo>
                    <a:pt x="187" y="172"/>
                  </a:lnTo>
                  <a:lnTo>
                    <a:pt x="196" y="150"/>
                  </a:lnTo>
                  <a:lnTo>
                    <a:pt x="219" y="148"/>
                  </a:lnTo>
                  <a:lnTo>
                    <a:pt x="252" y="140"/>
                  </a:lnTo>
                  <a:lnTo>
                    <a:pt x="280" y="135"/>
                  </a:lnTo>
                  <a:lnTo>
                    <a:pt x="332" y="106"/>
                  </a:lnTo>
                  <a:lnTo>
                    <a:pt x="387" y="79"/>
                  </a:lnTo>
                  <a:lnTo>
                    <a:pt x="405" y="65"/>
                  </a:lnTo>
                  <a:lnTo>
                    <a:pt x="398" y="39"/>
                  </a:lnTo>
                  <a:lnTo>
                    <a:pt x="372" y="39"/>
                  </a:lnTo>
                  <a:lnTo>
                    <a:pt x="346" y="27"/>
                  </a:lnTo>
                  <a:lnTo>
                    <a:pt x="320" y="17"/>
                  </a:lnTo>
                  <a:lnTo>
                    <a:pt x="251" y="11"/>
                  </a:lnTo>
                  <a:lnTo>
                    <a:pt x="167" y="0"/>
                  </a:lnTo>
                  <a:lnTo>
                    <a:pt x="150" y="3"/>
                  </a:lnTo>
                  <a:lnTo>
                    <a:pt x="154" y="17"/>
                  </a:lnTo>
                  <a:lnTo>
                    <a:pt x="165" y="30"/>
                  </a:lnTo>
                  <a:lnTo>
                    <a:pt x="141" y="34"/>
                  </a:lnTo>
                  <a:lnTo>
                    <a:pt x="134" y="25"/>
                  </a:lnTo>
                  <a:lnTo>
                    <a:pt x="107" y="22"/>
                  </a:lnTo>
                  <a:lnTo>
                    <a:pt x="69" y="25"/>
                  </a:lnTo>
                  <a:lnTo>
                    <a:pt x="86" y="34"/>
                  </a:lnTo>
                  <a:lnTo>
                    <a:pt x="90" y="44"/>
                  </a:lnTo>
                  <a:lnTo>
                    <a:pt x="77" y="55"/>
                  </a:lnTo>
                  <a:lnTo>
                    <a:pt x="77" y="73"/>
                  </a:lnTo>
                  <a:lnTo>
                    <a:pt x="92" y="85"/>
                  </a:lnTo>
                  <a:lnTo>
                    <a:pt x="141" y="85"/>
                  </a:lnTo>
                  <a:lnTo>
                    <a:pt x="158" y="83"/>
                  </a:lnTo>
                  <a:lnTo>
                    <a:pt x="174" y="99"/>
                  </a:lnTo>
                  <a:lnTo>
                    <a:pt x="156" y="120"/>
                  </a:lnTo>
                  <a:lnTo>
                    <a:pt x="139" y="120"/>
                  </a:lnTo>
                  <a:lnTo>
                    <a:pt x="121" y="118"/>
                  </a:lnTo>
                  <a:lnTo>
                    <a:pt x="113" y="120"/>
                  </a:lnTo>
                  <a:lnTo>
                    <a:pt x="103" y="122"/>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sp>
          <p:nvSpPr>
            <p:cNvPr id="728" name="Freeform 244"/>
            <p:cNvSpPr>
              <a:spLocks noChangeAspect="1"/>
            </p:cNvSpPr>
            <p:nvPr/>
          </p:nvSpPr>
          <p:spPr bwMode="gray">
            <a:xfrm>
              <a:off x="6413500" y="3211513"/>
              <a:ext cx="190500" cy="144462"/>
            </a:xfrm>
            <a:custGeom>
              <a:avLst/>
              <a:gdLst>
                <a:gd name="T0" fmla="*/ 0 w 256"/>
                <a:gd name="T1" fmla="*/ 151 h 178"/>
                <a:gd name="T2" fmla="*/ 2 w 256"/>
                <a:gd name="T3" fmla="*/ 159 h 178"/>
                <a:gd name="T4" fmla="*/ 20 w 256"/>
                <a:gd name="T5" fmla="*/ 161 h 178"/>
                <a:gd name="T6" fmla="*/ 67 w 256"/>
                <a:gd name="T7" fmla="*/ 162 h 178"/>
                <a:gd name="T8" fmla="*/ 121 w 256"/>
                <a:gd name="T9" fmla="*/ 106 h 178"/>
                <a:gd name="T10" fmla="*/ 134 w 256"/>
                <a:gd name="T11" fmla="*/ 143 h 178"/>
                <a:gd name="T12" fmla="*/ 149 w 256"/>
                <a:gd name="T13" fmla="*/ 178 h 178"/>
                <a:gd name="T14" fmla="*/ 182 w 256"/>
                <a:gd name="T15" fmla="*/ 164 h 178"/>
                <a:gd name="T16" fmla="*/ 219 w 256"/>
                <a:gd name="T17" fmla="*/ 150 h 178"/>
                <a:gd name="T18" fmla="*/ 254 w 256"/>
                <a:gd name="T19" fmla="*/ 161 h 178"/>
                <a:gd name="T20" fmla="*/ 256 w 256"/>
                <a:gd name="T21" fmla="*/ 109 h 178"/>
                <a:gd name="T22" fmla="*/ 231 w 256"/>
                <a:gd name="T23" fmla="*/ 98 h 178"/>
                <a:gd name="T24" fmla="*/ 216 w 256"/>
                <a:gd name="T25" fmla="*/ 100 h 178"/>
                <a:gd name="T26" fmla="*/ 227 w 256"/>
                <a:gd name="T27" fmla="*/ 67 h 178"/>
                <a:gd name="T28" fmla="*/ 197 w 256"/>
                <a:gd name="T29" fmla="*/ 60 h 178"/>
                <a:gd name="T30" fmla="*/ 171 w 256"/>
                <a:gd name="T31" fmla="*/ 57 h 178"/>
                <a:gd name="T32" fmla="*/ 135 w 256"/>
                <a:gd name="T33" fmla="*/ 57 h 178"/>
                <a:gd name="T34" fmla="*/ 106 w 256"/>
                <a:gd name="T35" fmla="*/ 57 h 178"/>
                <a:gd name="T36" fmla="*/ 72 w 256"/>
                <a:gd name="T37" fmla="*/ 57 h 178"/>
                <a:gd name="T38" fmla="*/ 42 w 256"/>
                <a:gd name="T39" fmla="*/ 51 h 178"/>
                <a:gd name="T40" fmla="*/ 38 w 256"/>
                <a:gd name="T41" fmla="*/ 46 h 178"/>
                <a:gd name="T42" fmla="*/ 44 w 256"/>
                <a:gd name="T43" fmla="*/ 34 h 178"/>
                <a:gd name="T44" fmla="*/ 56 w 256"/>
                <a:gd name="T45" fmla="*/ 25 h 178"/>
                <a:gd name="T46" fmla="*/ 105 w 256"/>
                <a:gd name="T47" fmla="*/ 17 h 178"/>
                <a:gd name="T48" fmla="*/ 102 w 256"/>
                <a:gd name="T49" fmla="*/ 0 h 178"/>
                <a:gd name="T50" fmla="*/ 66 w 256"/>
                <a:gd name="T51" fmla="*/ 6 h 178"/>
                <a:gd name="T52" fmla="*/ 34 w 256"/>
                <a:gd name="T53" fmla="*/ 3 h 178"/>
                <a:gd name="T54" fmla="*/ 13 w 256"/>
                <a:gd name="T55" fmla="*/ 20 h 178"/>
                <a:gd name="T56" fmla="*/ 7 w 256"/>
                <a:gd name="T57" fmla="*/ 57 h 178"/>
                <a:gd name="T58" fmla="*/ 8 w 256"/>
                <a:gd name="T59" fmla="*/ 66 h 178"/>
                <a:gd name="T60" fmla="*/ 5 w 256"/>
                <a:gd name="T61" fmla="*/ 68 h 178"/>
                <a:gd name="T62" fmla="*/ 28 w 256"/>
                <a:gd name="T63" fmla="*/ 76 h 178"/>
                <a:gd name="T64" fmla="*/ 39 w 256"/>
                <a:gd name="T65" fmla="*/ 95 h 178"/>
                <a:gd name="T66" fmla="*/ 33 w 256"/>
                <a:gd name="T67" fmla="*/ 118 h 178"/>
                <a:gd name="T68" fmla="*/ 27 w 256"/>
                <a:gd name="T69" fmla="*/ 121 h 178"/>
                <a:gd name="T70" fmla="*/ 18 w 256"/>
                <a:gd name="T71" fmla="*/ 131 h 178"/>
                <a:gd name="T72" fmla="*/ 0 w 256"/>
                <a:gd name="T73" fmla="*/ 151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6" h="178">
                  <a:moveTo>
                    <a:pt x="0" y="151"/>
                  </a:moveTo>
                  <a:lnTo>
                    <a:pt x="2" y="159"/>
                  </a:lnTo>
                  <a:lnTo>
                    <a:pt x="20" y="161"/>
                  </a:lnTo>
                  <a:lnTo>
                    <a:pt x="67" y="162"/>
                  </a:lnTo>
                  <a:lnTo>
                    <a:pt x="121" y="106"/>
                  </a:lnTo>
                  <a:lnTo>
                    <a:pt x="134" y="143"/>
                  </a:lnTo>
                  <a:lnTo>
                    <a:pt x="149" y="178"/>
                  </a:lnTo>
                  <a:lnTo>
                    <a:pt x="182" y="164"/>
                  </a:lnTo>
                  <a:lnTo>
                    <a:pt x="219" y="150"/>
                  </a:lnTo>
                  <a:lnTo>
                    <a:pt x="254" y="161"/>
                  </a:lnTo>
                  <a:lnTo>
                    <a:pt x="256" y="109"/>
                  </a:lnTo>
                  <a:lnTo>
                    <a:pt x="231" y="98"/>
                  </a:lnTo>
                  <a:lnTo>
                    <a:pt x="216" y="100"/>
                  </a:lnTo>
                  <a:lnTo>
                    <a:pt x="227" y="67"/>
                  </a:lnTo>
                  <a:lnTo>
                    <a:pt x="197" y="60"/>
                  </a:lnTo>
                  <a:lnTo>
                    <a:pt x="171" y="57"/>
                  </a:lnTo>
                  <a:lnTo>
                    <a:pt x="135" y="57"/>
                  </a:lnTo>
                  <a:lnTo>
                    <a:pt x="106" y="57"/>
                  </a:lnTo>
                  <a:lnTo>
                    <a:pt x="72" y="57"/>
                  </a:lnTo>
                  <a:lnTo>
                    <a:pt x="42" y="51"/>
                  </a:lnTo>
                  <a:lnTo>
                    <a:pt x="38" y="46"/>
                  </a:lnTo>
                  <a:lnTo>
                    <a:pt x="44" y="34"/>
                  </a:lnTo>
                  <a:lnTo>
                    <a:pt x="56" y="25"/>
                  </a:lnTo>
                  <a:lnTo>
                    <a:pt x="105" y="17"/>
                  </a:lnTo>
                  <a:lnTo>
                    <a:pt x="102" y="0"/>
                  </a:lnTo>
                  <a:lnTo>
                    <a:pt x="66" y="6"/>
                  </a:lnTo>
                  <a:lnTo>
                    <a:pt x="34" y="3"/>
                  </a:lnTo>
                  <a:lnTo>
                    <a:pt x="13" y="20"/>
                  </a:lnTo>
                  <a:lnTo>
                    <a:pt x="7" y="57"/>
                  </a:lnTo>
                  <a:lnTo>
                    <a:pt x="8" y="66"/>
                  </a:lnTo>
                  <a:lnTo>
                    <a:pt x="5" y="68"/>
                  </a:lnTo>
                  <a:lnTo>
                    <a:pt x="28" y="76"/>
                  </a:lnTo>
                  <a:lnTo>
                    <a:pt x="39" y="95"/>
                  </a:lnTo>
                  <a:lnTo>
                    <a:pt x="33" y="118"/>
                  </a:lnTo>
                  <a:lnTo>
                    <a:pt x="27" y="121"/>
                  </a:lnTo>
                  <a:lnTo>
                    <a:pt x="18" y="131"/>
                  </a:lnTo>
                  <a:lnTo>
                    <a:pt x="0" y="151"/>
                  </a:lnTo>
                  <a:close/>
                </a:path>
              </a:pathLst>
            </a:custGeom>
            <a:grp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a:defRPr/>
              </a:pPr>
              <a:endParaRPr lang="en-US" sz="1100" dirty="0">
                <a:cs typeface="+mn-cs"/>
              </a:endParaRPr>
            </a:p>
          </p:txBody>
        </p:sp>
      </p:grpSp>
      <p:sp>
        <p:nvSpPr>
          <p:cNvPr id="729" name="Ellipsi 256"/>
          <p:cNvSpPr/>
          <p:nvPr/>
        </p:nvSpPr>
        <p:spPr>
          <a:xfrm>
            <a:off x="2715088" y="2647316"/>
            <a:ext cx="58612" cy="58204"/>
          </a:xfrm>
          <a:prstGeom prst="ellipse">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p>
        </p:txBody>
      </p:sp>
      <p:sp>
        <p:nvSpPr>
          <p:cNvPr id="730" name="Ellipsi 257"/>
          <p:cNvSpPr/>
          <p:nvPr/>
        </p:nvSpPr>
        <p:spPr>
          <a:xfrm>
            <a:off x="4923173" y="1359345"/>
            <a:ext cx="58612" cy="58204"/>
          </a:xfrm>
          <a:prstGeom prst="ellipse">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p>
        </p:txBody>
      </p:sp>
      <p:sp>
        <p:nvSpPr>
          <p:cNvPr id="731" name="Ellipsi 258"/>
          <p:cNvSpPr/>
          <p:nvPr/>
        </p:nvSpPr>
        <p:spPr>
          <a:xfrm>
            <a:off x="4751781" y="1657462"/>
            <a:ext cx="58612" cy="58204"/>
          </a:xfrm>
          <a:prstGeom prst="ellipse">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p>
        </p:txBody>
      </p:sp>
      <p:sp>
        <p:nvSpPr>
          <p:cNvPr id="732" name="Ellipsi 259"/>
          <p:cNvSpPr/>
          <p:nvPr/>
        </p:nvSpPr>
        <p:spPr>
          <a:xfrm>
            <a:off x="4401543" y="1879631"/>
            <a:ext cx="58612" cy="58204"/>
          </a:xfrm>
          <a:prstGeom prst="ellipse">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p>
        </p:txBody>
      </p:sp>
      <p:sp>
        <p:nvSpPr>
          <p:cNvPr id="733" name="Ellipsi 260"/>
          <p:cNvSpPr/>
          <p:nvPr/>
        </p:nvSpPr>
        <p:spPr>
          <a:xfrm>
            <a:off x="2626626" y="2263792"/>
            <a:ext cx="58612" cy="58204"/>
          </a:xfrm>
          <a:prstGeom prst="ellipse">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p>
        </p:txBody>
      </p:sp>
      <p:sp>
        <p:nvSpPr>
          <p:cNvPr id="734" name="Ellipsi 261"/>
          <p:cNvSpPr/>
          <p:nvPr/>
        </p:nvSpPr>
        <p:spPr>
          <a:xfrm>
            <a:off x="2788845" y="2422608"/>
            <a:ext cx="58612" cy="58204"/>
          </a:xfrm>
          <a:prstGeom prst="ellipse">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p>
        </p:txBody>
      </p:sp>
      <p:sp>
        <p:nvSpPr>
          <p:cNvPr id="735" name="Ellipsi 262"/>
          <p:cNvSpPr/>
          <p:nvPr/>
        </p:nvSpPr>
        <p:spPr>
          <a:xfrm>
            <a:off x="2582608" y="2517450"/>
            <a:ext cx="58612" cy="58204"/>
          </a:xfrm>
          <a:prstGeom prst="ellipse">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p>
        </p:txBody>
      </p:sp>
      <p:sp>
        <p:nvSpPr>
          <p:cNvPr id="736" name="Ellipsi 263"/>
          <p:cNvSpPr/>
          <p:nvPr/>
        </p:nvSpPr>
        <p:spPr>
          <a:xfrm>
            <a:off x="4949936" y="1424051"/>
            <a:ext cx="58612" cy="58204"/>
          </a:xfrm>
          <a:prstGeom prst="ellipse">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p>
        </p:txBody>
      </p:sp>
      <p:sp>
        <p:nvSpPr>
          <p:cNvPr id="737" name="Ellipsi 264"/>
          <p:cNvSpPr/>
          <p:nvPr/>
        </p:nvSpPr>
        <p:spPr>
          <a:xfrm>
            <a:off x="4737776" y="1605534"/>
            <a:ext cx="58612" cy="58204"/>
          </a:xfrm>
          <a:prstGeom prst="ellipse">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p>
        </p:txBody>
      </p:sp>
      <p:sp>
        <p:nvSpPr>
          <p:cNvPr id="738" name="Ellipsi 265"/>
          <p:cNvSpPr/>
          <p:nvPr/>
        </p:nvSpPr>
        <p:spPr>
          <a:xfrm>
            <a:off x="4700787" y="1641973"/>
            <a:ext cx="58612" cy="58204"/>
          </a:xfrm>
          <a:prstGeom prst="ellipse">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p>
        </p:txBody>
      </p:sp>
      <p:sp>
        <p:nvSpPr>
          <p:cNvPr id="739" name="Ellipsi 266"/>
          <p:cNvSpPr/>
          <p:nvPr/>
        </p:nvSpPr>
        <p:spPr>
          <a:xfrm>
            <a:off x="4768250" y="1654572"/>
            <a:ext cx="58612" cy="58204"/>
          </a:xfrm>
          <a:prstGeom prst="ellipse">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p>
        </p:txBody>
      </p:sp>
      <p:sp>
        <p:nvSpPr>
          <p:cNvPr id="740" name="Freeform 76"/>
          <p:cNvSpPr/>
          <p:nvPr/>
        </p:nvSpPr>
        <p:spPr>
          <a:xfrm rot="20913739" flipH="1">
            <a:off x="2349444" y="1944516"/>
            <a:ext cx="239566" cy="311968"/>
          </a:xfrm>
          <a:custGeom>
            <a:avLst/>
            <a:gdLst>
              <a:gd name="connsiteX0" fmla="*/ 0 w 467331"/>
              <a:gd name="connsiteY0" fmla="*/ 10159 h 386063"/>
              <a:gd name="connsiteX1" fmla="*/ 0 w 467331"/>
              <a:gd name="connsiteY1" fmla="*/ 386063 h 386063"/>
              <a:gd name="connsiteX2" fmla="*/ 467331 w 467331"/>
              <a:gd name="connsiteY2" fmla="*/ 0 h 386063"/>
              <a:gd name="connsiteX3" fmla="*/ 0 w 467331"/>
              <a:gd name="connsiteY3" fmla="*/ 10159 h 386063"/>
            </a:gdLst>
            <a:ahLst/>
            <a:cxnLst>
              <a:cxn ang="0">
                <a:pos x="connsiteX0" y="connsiteY0"/>
              </a:cxn>
              <a:cxn ang="0">
                <a:pos x="connsiteX1" y="connsiteY1"/>
              </a:cxn>
              <a:cxn ang="0">
                <a:pos x="connsiteX2" y="connsiteY2"/>
              </a:cxn>
              <a:cxn ang="0">
                <a:pos x="connsiteX3" y="connsiteY3"/>
              </a:cxn>
            </a:cxnLst>
            <a:rect l="l" t="t" r="r" b="b"/>
            <a:pathLst>
              <a:path w="467331" h="386063">
                <a:moveTo>
                  <a:pt x="0" y="10159"/>
                </a:moveTo>
                <a:lnTo>
                  <a:pt x="0" y="386063"/>
                </a:lnTo>
                <a:lnTo>
                  <a:pt x="467331" y="0"/>
                </a:lnTo>
                <a:lnTo>
                  <a:pt x="0" y="10159"/>
                </a:lnTo>
                <a:close/>
              </a:path>
            </a:pathLst>
          </a:cu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lIns="72000" tIns="93600" rIns="72000" bIns="140400" rtlCol="0" anchor="ctr"/>
          <a:lstStyle/>
          <a:p>
            <a:pPr algn="ctr"/>
            <a:endParaRPr lang="en-US" sz="1100" dirty="0">
              <a:solidFill>
                <a:schemeClr val="bg1"/>
              </a:solidFill>
            </a:endParaRPr>
          </a:p>
        </p:txBody>
      </p:sp>
      <p:sp>
        <p:nvSpPr>
          <p:cNvPr id="741" name="Freeform 76"/>
          <p:cNvSpPr/>
          <p:nvPr/>
        </p:nvSpPr>
        <p:spPr>
          <a:xfrm rot="6877640">
            <a:off x="4694260" y="979768"/>
            <a:ext cx="654592" cy="168684"/>
          </a:xfrm>
          <a:custGeom>
            <a:avLst/>
            <a:gdLst>
              <a:gd name="connsiteX0" fmla="*/ 0 w 467331"/>
              <a:gd name="connsiteY0" fmla="*/ 10159 h 386063"/>
              <a:gd name="connsiteX1" fmla="*/ 0 w 467331"/>
              <a:gd name="connsiteY1" fmla="*/ 386063 h 386063"/>
              <a:gd name="connsiteX2" fmla="*/ 467331 w 467331"/>
              <a:gd name="connsiteY2" fmla="*/ 0 h 386063"/>
              <a:gd name="connsiteX3" fmla="*/ 0 w 467331"/>
              <a:gd name="connsiteY3" fmla="*/ 10159 h 386063"/>
            </a:gdLst>
            <a:ahLst/>
            <a:cxnLst>
              <a:cxn ang="0">
                <a:pos x="connsiteX0" y="connsiteY0"/>
              </a:cxn>
              <a:cxn ang="0">
                <a:pos x="connsiteX1" y="connsiteY1"/>
              </a:cxn>
              <a:cxn ang="0">
                <a:pos x="connsiteX2" y="connsiteY2"/>
              </a:cxn>
              <a:cxn ang="0">
                <a:pos x="connsiteX3" y="connsiteY3"/>
              </a:cxn>
            </a:cxnLst>
            <a:rect l="l" t="t" r="r" b="b"/>
            <a:pathLst>
              <a:path w="467331" h="386063">
                <a:moveTo>
                  <a:pt x="0" y="10159"/>
                </a:moveTo>
                <a:lnTo>
                  <a:pt x="0" y="386063"/>
                </a:lnTo>
                <a:lnTo>
                  <a:pt x="467331" y="0"/>
                </a:lnTo>
                <a:lnTo>
                  <a:pt x="0" y="10159"/>
                </a:lnTo>
                <a:close/>
              </a:path>
            </a:pathLst>
          </a:cu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lIns="72000" tIns="93600" rIns="72000" bIns="140400" rtlCol="0" anchor="ctr"/>
          <a:lstStyle/>
          <a:p>
            <a:pPr algn="ctr"/>
            <a:endParaRPr lang="en-US" sz="1100" dirty="0">
              <a:solidFill>
                <a:schemeClr val="bg1"/>
              </a:solidFill>
            </a:endParaRPr>
          </a:p>
        </p:txBody>
      </p:sp>
      <p:sp>
        <p:nvSpPr>
          <p:cNvPr id="742" name="Freeform 76"/>
          <p:cNvSpPr/>
          <p:nvPr/>
        </p:nvSpPr>
        <p:spPr>
          <a:xfrm rot="9664137">
            <a:off x="4920173" y="1151915"/>
            <a:ext cx="702956" cy="190082"/>
          </a:xfrm>
          <a:custGeom>
            <a:avLst/>
            <a:gdLst>
              <a:gd name="connsiteX0" fmla="*/ 0 w 467331"/>
              <a:gd name="connsiteY0" fmla="*/ 10159 h 386063"/>
              <a:gd name="connsiteX1" fmla="*/ 0 w 467331"/>
              <a:gd name="connsiteY1" fmla="*/ 386063 h 386063"/>
              <a:gd name="connsiteX2" fmla="*/ 467331 w 467331"/>
              <a:gd name="connsiteY2" fmla="*/ 0 h 386063"/>
              <a:gd name="connsiteX3" fmla="*/ 0 w 467331"/>
              <a:gd name="connsiteY3" fmla="*/ 10159 h 386063"/>
            </a:gdLst>
            <a:ahLst/>
            <a:cxnLst>
              <a:cxn ang="0">
                <a:pos x="connsiteX0" y="connsiteY0"/>
              </a:cxn>
              <a:cxn ang="0">
                <a:pos x="connsiteX1" y="connsiteY1"/>
              </a:cxn>
              <a:cxn ang="0">
                <a:pos x="connsiteX2" y="connsiteY2"/>
              </a:cxn>
              <a:cxn ang="0">
                <a:pos x="connsiteX3" y="connsiteY3"/>
              </a:cxn>
            </a:cxnLst>
            <a:rect l="l" t="t" r="r" b="b"/>
            <a:pathLst>
              <a:path w="467331" h="386063">
                <a:moveTo>
                  <a:pt x="0" y="10159"/>
                </a:moveTo>
                <a:lnTo>
                  <a:pt x="0" y="386063"/>
                </a:lnTo>
                <a:lnTo>
                  <a:pt x="467331" y="0"/>
                </a:lnTo>
                <a:lnTo>
                  <a:pt x="0" y="10159"/>
                </a:lnTo>
                <a:close/>
              </a:path>
            </a:pathLst>
          </a:cu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lIns="72000" tIns="93600" rIns="72000" bIns="140400" rtlCol="0" anchor="ctr"/>
          <a:lstStyle/>
          <a:p>
            <a:pPr algn="ctr"/>
            <a:endParaRPr lang="en-US" sz="1100" dirty="0">
              <a:solidFill>
                <a:schemeClr val="bg1"/>
              </a:solidFill>
            </a:endParaRPr>
          </a:p>
        </p:txBody>
      </p:sp>
      <p:sp>
        <p:nvSpPr>
          <p:cNvPr id="743" name="Freeform 76"/>
          <p:cNvSpPr/>
          <p:nvPr/>
        </p:nvSpPr>
        <p:spPr>
          <a:xfrm flipH="1">
            <a:off x="4255185" y="1600903"/>
            <a:ext cx="157780" cy="290341"/>
          </a:xfrm>
          <a:custGeom>
            <a:avLst/>
            <a:gdLst>
              <a:gd name="connsiteX0" fmla="*/ 0 w 467331"/>
              <a:gd name="connsiteY0" fmla="*/ 10159 h 386063"/>
              <a:gd name="connsiteX1" fmla="*/ 0 w 467331"/>
              <a:gd name="connsiteY1" fmla="*/ 386063 h 386063"/>
              <a:gd name="connsiteX2" fmla="*/ 467331 w 467331"/>
              <a:gd name="connsiteY2" fmla="*/ 0 h 386063"/>
              <a:gd name="connsiteX3" fmla="*/ 0 w 467331"/>
              <a:gd name="connsiteY3" fmla="*/ 10159 h 386063"/>
            </a:gdLst>
            <a:ahLst/>
            <a:cxnLst>
              <a:cxn ang="0">
                <a:pos x="connsiteX0" y="connsiteY0"/>
              </a:cxn>
              <a:cxn ang="0">
                <a:pos x="connsiteX1" y="connsiteY1"/>
              </a:cxn>
              <a:cxn ang="0">
                <a:pos x="connsiteX2" y="connsiteY2"/>
              </a:cxn>
              <a:cxn ang="0">
                <a:pos x="connsiteX3" y="connsiteY3"/>
              </a:cxn>
            </a:cxnLst>
            <a:rect l="l" t="t" r="r" b="b"/>
            <a:pathLst>
              <a:path w="467331" h="386063">
                <a:moveTo>
                  <a:pt x="0" y="10159"/>
                </a:moveTo>
                <a:lnTo>
                  <a:pt x="0" y="386063"/>
                </a:lnTo>
                <a:lnTo>
                  <a:pt x="467331" y="0"/>
                </a:lnTo>
                <a:lnTo>
                  <a:pt x="0" y="10159"/>
                </a:lnTo>
                <a:close/>
              </a:path>
            </a:pathLst>
          </a:cu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lIns="72000" tIns="93600" rIns="72000" bIns="140400" rtlCol="0" anchor="ctr"/>
          <a:lstStyle/>
          <a:p>
            <a:pPr algn="ctr"/>
            <a:endParaRPr lang="en-US" sz="1100" dirty="0">
              <a:solidFill>
                <a:schemeClr val="bg1"/>
              </a:solidFill>
            </a:endParaRPr>
          </a:p>
        </p:txBody>
      </p:sp>
      <p:sp>
        <p:nvSpPr>
          <p:cNvPr id="744" name="Freeform 76"/>
          <p:cNvSpPr/>
          <p:nvPr/>
        </p:nvSpPr>
        <p:spPr>
          <a:xfrm rot="17890158" flipH="1">
            <a:off x="2299475" y="2238108"/>
            <a:ext cx="103715" cy="458893"/>
          </a:xfrm>
          <a:custGeom>
            <a:avLst/>
            <a:gdLst>
              <a:gd name="connsiteX0" fmla="*/ 0 w 467331"/>
              <a:gd name="connsiteY0" fmla="*/ 10159 h 386063"/>
              <a:gd name="connsiteX1" fmla="*/ 0 w 467331"/>
              <a:gd name="connsiteY1" fmla="*/ 386063 h 386063"/>
              <a:gd name="connsiteX2" fmla="*/ 467331 w 467331"/>
              <a:gd name="connsiteY2" fmla="*/ 0 h 386063"/>
              <a:gd name="connsiteX3" fmla="*/ 0 w 467331"/>
              <a:gd name="connsiteY3" fmla="*/ 10159 h 386063"/>
            </a:gdLst>
            <a:ahLst/>
            <a:cxnLst>
              <a:cxn ang="0">
                <a:pos x="connsiteX0" y="connsiteY0"/>
              </a:cxn>
              <a:cxn ang="0">
                <a:pos x="connsiteX1" y="connsiteY1"/>
              </a:cxn>
              <a:cxn ang="0">
                <a:pos x="connsiteX2" y="connsiteY2"/>
              </a:cxn>
              <a:cxn ang="0">
                <a:pos x="connsiteX3" y="connsiteY3"/>
              </a:cxn>
            </a:cxnLst>
            <a:rect l="l" t="t" r="r" b="b"/>
            <a:pathLst>
              <a:path w="467331" h="386063">
                <a:moveTo>
                  <a:pt x="0" y="10159"/>
                </a:moveTo>
                <a:lnTo>
                  <a:pt x="0" y="386063"/>
                </a:lnTo>
                <a:lnTo>
                  <a:pt x="467331" y="0"/>
                </a:lnTo>
                <a:lnTo>
                  <a:pt x="0" y="10159"/>
                </a:lnTo>
                <a:close/>
              </a:path>
            </a:pathLst>
          </a:cu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lIns="72000" tIns="93600" rIns="72000" bIns="140400" rtlCol="0" anchor="ctr"/>
          <a:lstStyle/>
          <a:p>
            <a:pPr algn="ctr"/>
            <a:endParaRPr lang="en-US" sz="1100" dirty="0">
              <a:solidFill>
                <a:schemeClr val="bg1"/>
              </a:solidFill>
            </a:endParaRPr>
          </a:p>
        </p:txBody>
      </p:sp>
      <p:sp>
        <p:nvSpPr>
          <p:cNvPr id="745" name="Freeform 76"/>
          <p:cNvSpPr/>
          <p:nvPr/>
        </p:nvSpPr>
        <p:spPr>
          <a:xfrm rot="12923591">
            <a:off x="2873722" y="2510085"/>
            <a:ext cx="482674" cy="121475"/>
          </a:xfrm>
          <a:custGeom>
            <a:avLst/>
            <a:gdLst>
              <a:gd name="connsiteX0" fmla="*/ 0 w 467331"/>
              <a:gd name="connsiteY0" fmla="*/ 10159 h 386063"/>
              <a:gd name="connsiteX1" fmla="*/ 0 w 467331"/>
              <a:gd name="connsiteY1" fmla="*/ 386063 h 386063"/>
              <a:gd name="connsiteX2" fmla="*/ 467331 w 467331"/>
              <a:gd name="connsiteY2" fmla="*/ 0 h 386063"/>
              <a:gd name="connsiteX3" fmla="*/ 0 w 467331"/>
              <a:gd name="connsiteY3" fmla="*/ 10159 h 386063"/>
            </a:gdLst>
            <a:ahLst/>
            <a:cxnLst>
              <a:cxn ang="0">
                <a:pos x="connsiteX0" y="connsiteY0"/>
              </a:cxn>
              <a:cxn ang="0">
                <a:pos x="connsiteX1" y="connsiteY1"/>
              </a:cxn>
              <a:cxn ang="0">
                <a:pos x="connsiteX2" y="connsiteY2"/>
              </a:cxn>
              <a:cxn ang="0">
                <a:pos x="connsiteX3" y="connsiteY3"/>
              </a:cxn>
            </a:cxnLst>
            <a:rect l="l" t="t" r="r" b="b"/>
            <a:pathLst>
              <a:path w="467331" h="386063">
                <a:moveTo>
                  <a:pt x="0" y="10159"/>
                </a:moveTo>
                <a:lnTo>
                  <a:pt x="0" y="386063"/>
                </a:lnTo>
                <a:lnTo>
                  <a:pt x="467331" y="0"/>
                </a:lnTo>
                <a:lnTo>
                  <a:pt x="0" y="10159"/>
                </a:lnTo>
                <a:close/>
              </a:path>
            </a:pathLst>
          </a:cu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lIns="72000" tIns="93600" rIns="72000" bIns="140400" rtlCol="0" anchor="ctr"/>
          <a:lstStyle/>
          <a:p>
            <a:pPr algn="ctr"/>
            <a:endParaRPr lang="en-US" sz="1100" dirty="0">
              <a:solidFill>
                <a:schemeClr val="bg1"/>
              </a:solidFill>
            </a:endParaRPr>
          </a:p>
        </p:txBody>
      </p:sp>
      <p:sp>
        <p:nvSpPr>
          <p:cNvPr id="746" name="Freeform 76"/>
          <p:cNvSpPr/>
          <p:nvPr/>
        </p:nvSpPr>
        <p:spPr>
          <a:xfrm rot="12556902" flipH="1">
            <a:off x="2257680" y="2767120"/>
            <a:ext cx="96525" cy="466018"/>
          </a:xfrm>
          <a:custGeom>
            <a:avLst/>
            <a:gdLst>
              <a:gd name="connsiteX0" fmla="*/ 0 w 467331"/>
              <a:gd name="connsiteY0" fmla="*/ 10159 h 386063"/>
              <a:gd name="connsiteX1" fmla="*/ 0 w 467331"/>
              <a:gd name="connsiteY1" fmla="*/ 386063 h 386063"/>
              <a:gd name="connsiteX2" fmla="*/ 467331 w 467331"/>
              <a:gd name="connsiteY2" fmla="*/ 0 h 386063"/>
              <a:gd name="connsiteX3" fmla="*/ 0 w 467331"/>
              <a:gd name="connsiteY3" fmla="*/ 10159 h 386063"/>
            </a:gdLst>
            <a:ahLst/>
            <a:cxnLst>
              <a:cxn ang="0">
                <a:pos x="connsiteX0" y="connsiteY0"/>
              </a:cxn>
              <a:cxn ang="0">
                <a:pos x="connsiteX1" y="connsiteY1"/>
              </a:cxn>
              <a:cxn ang="0">
                <a:pos x="connsiteX2" y="connsiteY2"/>
              </a:cxn>
              <a:cxn ang="0">
                <a:pos x="connsiteX3" y="connsiteY3"/>
              </a:cxn>
            </a:cxnLst>
            <a:rect l="l" t="t" r="r" b="b"/>
            <a:pathLst>
              <a:path w="467331" h="386063">
                <a:moveTo>
                  <a:pt x="0" y="10159"/>
                </a:moveTo>
                <a:lnTo>
                  <a:pt x="0" y="386063"/>
                </a:lnTo>
                <a:lnTo>
                  <a:pt x="467331" y="0"/>
                </a:lnTo>
                <a:lnTo>
                  <a:pt x="0" y="10159"/>
                </a:lnTo>
                <a:close/>
              </a:path>
            </a:pathLst>
          </a:cu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lIns="72000" tIns="93600" rIns="72000" bIns="140400" rtlCol="0" anchor="ctr"/>
          <a:lstStyle/>
          <a:p>
            <a:pPr algn="ctr"/>
            <a:endParaRPr lang="en-US" sz="1100" dirty="0">
              <a:solidFill>
                <a:schemeClr val="bg1"/>
              </a:solidFill>
            </a:endParaRPr>
          </a:p>
        </p:txBody>
      </p:sp>
      <p:sp>
        <p:nvSpPr>
          <p:cNvPr id="747" name="Freeform 76"/>
          <p:cNvSpPr/>
          <p:nvPr/>
        </p:nvSpPr>
        <p:spPr>
          <a:xfrm rot="16200000" flipH="1">
            <a:off x="2329059" y="2419638"/>
            <a:ext cx="93230" cy="622518"/>
          </a:xfrm>
          <a:custGeom>
            <a:avLst/>
            <a:gdLst>
              <a:gd name="connsiteX0" fmla="*/ 0 w 467331"/>
              <a:gd name="connsiteY0" fmla="*/ 10159 h 386063"/>
              <a:gd name="connsiteX1" fmla="*/ 0 w 467331"/>
              <a:gd name="connsiteY1" fmla="*/ 386063 h 386063"/>
              <a:gd name="connsiteX2" fmla="*/ 467331 w 467331"/>
              <a:gd name="connsiteY2" fmla="*/ 0 h 386063"/>
              <a:gd name="connsiteX3" fmla="*/ 0 w 467331"/>
              <a:gd name="connsiteY3" fmla="*/ 10159 h 386063"/>
            </a:gdLst>
            <a:ahLst/>
            <a:cxnLst>
              <a:cxn ang="0">
                <a:pos x="connsiteX0" y="connsiteY0"/>
              </a:cxn>
              <a:cxn ang="0">
                <a:pos x="connsiteX1" y="connsiteY1"/>
              </a:cxn>
              <a:cxn ang="0">
                <a:pos x="connsiteX2" y="connsiteY2"/>
              </a:cxn>
              <a:cxn ang="0">
                <a:pos x="connsiteX3" y="connsiteY3"/>
              </a:cxn>
            </a:cxnLst>
            <a:rect l="l" t="t" r="r" b="b"/>
            <a:pathLst>
              <a:path w="467331" h="386063">
                <a:moveTo>
                  <a:pt x="0" y="10159"/>
                </a:moveTo>
                <a:lnTo>
                  <a:pt x="0" y="386063"/>
                </a:lnTo>
                <a:lnTo>
                  <a:pt x="467331" y="0"/>
                </a:lnTo>
                <a:lnTo>
                  <a:pt x="0" y="10159"/>
                </a:lnTo>
                <a:close/>
              </a:path>
            </a:pathLst>
          </a:cu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lIns="72000" tIns="93600" rIns="72000" bIns="140400" rtlCol="0" anchor="ctr"/>
          <a:lstStyle/>
          <a:p>
            <a:pPr algn="ctr"/>
            <a:endParaRPr lang="en-US" sz="1100" dirty="0">
              <a:solidFill>
                <a:schemeClr val="bg1"/>
              </a:solidFill>
            </a:endParaRPr>
          </a:p>
        </p:txBody>
      </p:sp>
      <p:sp>
        <p:nvSpPr>
          <p:cNvPr id="748" name="Ellipsi 282"/>
          <p:cNvSpPr/>
          <p:nvPr/>
        </p:nvSpPr>
        <p:spPr>
          <a:xfrm>
            <a:off x="2343032" y="2768169"/>
            <a:ext cx="58612" cy="58204"/>
          </a:xfrm>
          <a:prstGeom prst="ellipse">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p>
        </p:txBody>
      </p:sp>
      <p:sp>
        <p:nvSpPr>
          <p:cNvPr id="749" name="Freeform 76"/>
          <p:cNvSpPr/>
          <p:nvPr/>
        </p:nvSpPr>
        <p:spPr>
          <a:xfrm rot="439255" flipH="1">
            <a:off x="4726887" y="779148"/>
            <a:ext cx="91701" cy="820206"/>
          </a:xfrm>
          <a:custGeom>
            <a:avLst/>
            <a:gdLst>
              <a:gd name="connsiteX0" fmla="*/ 0 w 467331"/>
              <a:gd name="connsiteY0" fmla="*/ 10159 h 386063"/>
              <a:gd name="connsiteX1" fmla="*/ 0 w 467331"/>
              <a:gd name="connsiteY1" fmla="*/ 386063 h 386063"/>
              <a:gd name="connsiteX2" fmla="*/ 467331 w 467331"/>
              <a:gd name="connsiteY2" fmla="*/ 0 h 386063"/>
              <a:gd name="connsiteX3" fmla="*/ 0 w 467331"/>
              <a:gd name="connsiteY3" fmla="*/ 10159 h 386063"/>
            </a:gdLst>
            <a:ahLst/>
            <a:cxnLst>
              <a:cxn ang="0">
                <a:pos x="connsiteX0" y="connsiteY0"/>
              </a:cxn>
              <a:cxn ang="0">
                <a:pos x="connsiteX1" y="connsiteY1"/>
              </a:cxn>
              <a:cxn ang="0">
                <a:pos x="connsiteX2" y="connsiteY2"/>
              </a:cxn>
              <a:cxn ang="0">
                <a:pos x="connsiteX3" y="connsiteY3"/>
              </a:cxn>
            </a:cxnLst>
            <a:rect l="l" t="t" r="r" b="b"/>
            <a:pathLst>
              <a:path w="467331" h="386063">
                <a:moveTo>
                  <a:pt x="0" y="10159"/>
                </a:moveTo>
                <a:lnTo>
                  <a:pt x="0" y="386063"/>
                </a:lnTo>
                <a:lnTo>
                  <a:pt x="467331" y="0"/>
                </a:lnTo>
                <a:lnTo>
                  <a:pt x="0" y="10159"/>
                </a:lnTo>
                <a:close/>
              </a:path>
            </a:pathLst>
          </a:cu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lIns="72000" tIns="93600" rIns="72000" bIns="140400" rtlCol="0" anchor="ctr"/>
          <a:lstStyle/>
          <a:p>
            <a:pPr algn="ctr"/>
            <a:endParaRPr lang="en-US" sz="1100" dirty="0">
              <a:solidFill>
                <a:schemeClr val="bg1"/>
              </a:solidFill>
            </a:endParaRPr>
          </a:p>
        </p:txBody>
      </p:sp>
      <p:sp>
        <p:nvSpPr>
          <p:cNvPr id="750" name="Freeform 76"/>
          <p:cNvSpPr/>
          <p:nvPr/>
        </p:nvSpPr>
        <p:spPr>
          <a:xfrm rot="20207083" flipH="1">
            <a:off x="4617233" y="1421501"/>
            <a:ext cx="92319" cy="309709"/>
          </a:xfrm>
          <a:custGeom>
            <a:avLst/>
            <a:gdLst>
              <a:gd name="connsiteX0" fmla="*/ 0 w 467331"/>
              <a:gd name="connsiteY0" fmla="*/ 10159 h 386063"/>
              <a:gd name="connsiteX1" fmla="*/ 0 w 467331"/>
              <a:gd name="connsiteY1" fmla="*/ 386063 h 386063"/>
              <a:gd name="connsiteX2" fmla="*/ 467331 w 467331"/>
              <a:gd name="connsiteY2" fmla="*/ 0 h 386063"/>
              <a:gd name="connsiteX3" fmla="*/ 0 w 467331"/>
              <a:gd name="connsiteY3" fmla="*/ 10159 h 386063"/>
            </a:gdLst>
            <a:ahLst/>
            <a:cxnLst>
              <a:cxn ang="0">
                <a:pos x="connsiteX0" y="connsiteY0"/>
              </a:cxn>
              <a:cxn ang="0">
                <a:pos x="connsiteX1" y="connsiteY1"/>
              </a:cxn>
              <a:cxn ang="0">
                <a:pos x="connsiteX2" y="connsiteY2"/>
              </a:cxn>
              <a:cxn ang="0">
                <a:pos x="connsiteX3" y="connsiteY3"/>
              </a:cxn>
            </a:cxnLst>
            <a:rect l="l" t="t" r="r" b="b"/>
            <a:pathLst>
              <a:path w="467331" h="386063">
                <a:moveTo>
                  <a:pt x="0" y="10159"/>
                </a:moveTo>
                <a:lnTo>
                  <a:pt x="0" y="386063"/>
                </a:lnTo>
                <a:lnTo>
                  <a:pt x="467331" y="0"/>
                </a:lnTo>
                <a:lnTo>
                  <a:pt x="0" y="10159"/>
                </a:lnTo>
                <a:close/>
              </a:path>
            </a:pathLst>
          </a:cu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lIns="72000" tIns="93600" rIns="72000" bIns="140400" rtlCol="0" anchor="ctr"/>
          <a:lstStyle/>
          <a:p>
            <a:pPr algn="ctr"/>
            <a:endParaRPr lang="en-US" sz="1100" dirty="0">
              <a:solidFill>
                <a:schemeClr val="bg1"/>
              </a:solidFill>
            </a:endParaRPr>
          </a:p>
        </p:txBody>
      </p:sp>
      <p:sp>
        <p:nvSpPr>
          <p:cNvPr id="751" name="Freeform 76"/>
          <p:cNvSpPr/>
          <p:nvPr/>
        </p:nvSpPr>
        <p:spPr>
          <a:xfrm rot="10293781">
            <a:off x="4812689" y="1529591"/>
            <a:ext cx="482674" cy="121475"/>
          </a:xfrm>
          <a:custGeom>
            <a:avLst/>
            <a:gdLst>
              <a:gd name="connsiteX0" fmla="*/ 0 w 467331"/>
              <a:gd name="connsiteY0" fmla="*/ 10159 h 386063"/>
              <a:gd name="connsiteX1" fmla="*/ 0 w 467331"/>
              <a:gd name="connsiteY1" fmla="*/ 386063 h 386063"/>
              <a:gd name="connsiteX2" fmla="*/ 467331 w 467331"/>
              <a:gd name="connsiteY2" fmla="*/ 0 h 386063"/>
              <a:gd name="connsiteX3" fmla="*/ 0 w 467331"/>
              <a:gd name="connsiteY3" fmla="*/ 10159 h 386063"/>
            </a:gdLst>
            <a:ahLst/>
            <a:cxnLst>
              <a:cxn ang="0">
                <a:pos x="connsiteX0" y="connsiteY0"/>
              </a:cxn>
              <a:cxn ang="0">
                <a:pos x="connsiteX1" y="connsiteY1"/>
              </a:cxn>
              <a:cxn ang="0">
                <a:pos x="connsiteX2" y="connsiteY2"/>
              </a:cxn>
              <a:cxn ang="0">
                <a:pos x="connsiteX3" y="connsiteY3"/>
              </a:cxn>
            </a:cxnLst>
            <a:rect l="l" t="t" r="r" b="b"/>
            <a:pathLst>
              <a:path w="467331" h="386063">
                <a:moveTo>
                  <a:pt x="0" y="10159"/>
                </a:moveTo>
                <a:lnTo>
                  <a:pt x="0" y="386063"/>
                </a:lnTo>
                <a:lnTo>
                  <a:pt x="467331" y="0"/>
                </a:lnTo>
                <a:lnTo>
                  <a:pt x="0" y="10159"/>
                </a:lnTo>
                <a:close/>
              </a:path>
            </a:pathLst>
          </a:cu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lIns="72000" tIns="93600" rIns="72000" bIns="140400" rtlCol="0" anchor="ctr"/>
          <a:lstStyle/>
          <a:p>
            <a:pPr algn="ctr"/>
            <a:endParaRPr lang="en-US" sz="1100" dirty="0">
              <a:solidFill>
                <a:schemeClr val="bg1"/>
              </a:solidFill>
            </a:endParaRPr>
          </a:p>
        </p:txBody>
      </p:sp>
      <p:sp>
        <p:nvSpPr>
          <p:cNvPr id="752" name="Ellipsi 290"/>
          <p:cNvSpPr/>
          <p:nvPr/>
        </p:nvSpPr>
        <p:spPr>
          <a:xfrm>
            <a:off x="4639163" y="1990381"/>
            <a:ext cx="58612" cy="58204"/>
          </a:xfrm>
          <a:prstGeom prst="ellipse">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p>
        </p:txBody>
      </p:sp>
      <p:sp>
        <p:nvSpPr>
          <p:cNvPr id="753" name="Ellipsi 291"/>
          <p:cNvSpPr/>
          <p:nvPr/>
        </p:nvSpPr>
        <p:spPr>
          <a:xfrm>
            <a:off x="4591695" y="1982006"/>
            <a:ext cx="58612" cy="58204"/>
          </a:xfrm>
          <a:prstGeom prst="ellipse">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p>
        </p:txBody>
      </p:sp>
      <p:sp>
        <p:nvSpPr>
          <p:cNvPr id="754" name="Freeform 76"/>
          <p:cNvSpPr/>
          <p:nvPr/>
        </p:nvSpPr>
        <p:spPr>
          <a:xfrm rot="16693337" flipH="1">
            <a:off x="4256214" y="1848543"/>
            <a:ext cx="122741" cy="458893"/>
          </a:xfrm>
          <a:custGeom>
            <a:avLst/>
            <a:gdLst>
              <a:gd name="connsiteX0" fmla="*/ 0 w 467331"/>
              <a:gd name="connsiteY0" fmla="*/ 10159 h 386063"/>
              <a:gd name="connsiteX1" fmla="*/ 0 w 467331"/>
              <a:gd name="connsiteY1" fmla="*/ 386063 h 386063"/>
              <a:gd name="connsiteX2" fmla="*/ 467331 w 467331"/>
              <a:gd name="connsiteY2" fmla="*/ 0 h 386063"/>
              <a:gd name="connsiteX3" fmla="*/ 0 w 467331"/>
              <a:gd name="connsiteY3" fmla="*/ 10159 h 386063"/>
            </a:gdLst>
            <a:ahLst/>
            <a:cxnLst>
              <a:cxn ang="0">
                <a:pos x="connsiteX0" y="connsiteY0"/>
              </a:cxn>
              <a:cxn ang="0">
                <a:pos x="connsiteX1" y="connsiteY1"/>
              </a:cxn>
              <a:cxn ang="0">
                <a:pos x="connsiteX2" y="connsiteY2"/>
              </a:cxn>
              <a:cxn ang="0">
                <a:pos x="connsiteX3" y="connsiteY3"/>
              </a:cxn>
            </a:cxnLst>
            <a:rect l="l" t="t" r="r" b="b"/>
            <a:pathLst>
              <a:path w="467331" h="386063">
                <a:moveTo>
                  <a:pt x="0" y="10159"/>
                </a:moveTo>
                <a:lnTo>
                  <a:pt x="0" y="386063"/>
                </a:lnTo>
                <a:lnTo>
                  <a:pt x="467331" y="0"/>
                </a:lnTo>
                <a:lnTo>
                  <a:pt x="0" y="10159"/>
                </a:lnTo>
                <a:close/>
              </a:path>
            </a:pathLst>
          </a:custGeom>
          <a:solidFill>
            <a:schemeClr val="accent2"/>
          </a:solidFill>
          <a:ln>
            <a:solidFill>
              <a:schemeClr val="accent2"/>
            </a:solidFill>
          </a:ln>
        </p:spPr>
        <p:style>
          <a:lnRef idx="2">
            <a:schemeClr val="dk1">
              <a:shade val="50000"/>
            </a:schemeClr>
          </a:lnRef>
          <a:fillRef idx="1">
            <a:schemeClr val="dk1"/>
          </a:fillRef>
          <a:effectRef idx="0">
            <a:schemeClr val="dk1"/>
          </a:effectRef>
          <a:fontRef idx="minor">
            <a:schemeClr val="lt1"/>
          </a:fontRef>
        </p:style>
        <p:txBody>
          <a:bodyPr lIns="72000" tIns="93600" rIns="72000" bIns="140400" rtlCol="0" anchor="ctr"/>
          <a:lstStyle/>
          <a:p>
            <a:pPr algn="ctr"/>
            <a:endParaRPr lang="en-US" sz="1100" dirty="0">
              <a:solidFill>
                <a:schemeClr val="bg1"/>
              </a:solidFill>
            </a:endParaRPr>
          </a:p>
        </p:txBody>
      </p:sp>
      <p:sp>
        <p:nvSpPr>
          <p:cNvPr id="755" name="Ellipsi 294"/>
          <p:cNvSpPr/>
          <p:nvPr/>
        </p:nvSpPr>
        <p:spPr>
          <a:xfrm>
            <a:off x="4570364" y="1961935"/>
            <a:ext cx="58612" cy="58204"/>
          </a:xfrm>
          <a:prstGeom prst="ellipse">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p>
        </p:txBody>
      </p:sp>
      <p:sp>
        <p:nvSpPr>
          <p:cNvPr id="756" name="Freeform 76"/>
          <p:cNvSpPr/>
          <p:nvPr/>
        </p:nvSpPr>
        <p:spPr>
          <a:xfrm rot="17352276">
            <a:off x="4344902" y="2233223"/>
            <a:ext cx="503074" cy="149883"/>
          </a:xfrm>
          <a:custGeom>
            <a:avLst/>
            <a:gdLst>
              <a:gd name="connsiteX0" fmla="*/ 0 w 467331"/>
              <a:gd name="connsiteY0" fmla="*/ 10159 h 386063"/>
              <a:gd name="connsiteX1" fmla="*/ 0 w 467331"/>
              <a:gd name="connsiteY1" fmla="*/ 386063 h 386063"/>
              <a:gd name="connsiteX2" fmla="*/ 467331 w 467331"/>
              <a:gd name="connsiteY2" fmla="*/ 0 h 386063"/>
              <a:gd name="connsiteX3" fmla="*/ 0 w 467331"/>
              <a:gd name="connsiteY3" fmla="*/ 10159 h 386063"/>
            </a:gdLst>
            <a:ahLst/>
            <a:cxnLst>
              <a:cxn ang="0">
                <a:pos x="connsiteX0" y="connsiteY0"/>
              </a:cxn>
              <a:cxn ang="0">
                <a:pos x="connsiteX1" y="connsiteY1"/>
              </a:cxn>
              <a:cxn ang="0">
                <a:pos x="connsiteX2" y="connsiteY2"/>
              </a:cxn>
              <a:cxn ang="0">
                <a:pos x="connsiteX3" y="connsiteY3"/>
              </a:cxn>
            </a:cxnLst>
            <a:rect l="l" t="t" r="r" b="b"/>
            <a:pathLst>
              <a:path w="467331" h="386063">
                <a:moveTo>
                  <a:pt x="0" y="10159"/>
                </a:moveTo>
                <a:lnTo>
                  <a:pt x="0" y="386063"/>
                </a:lnTo>
                <a:lnTo>
                  <a:pt x="467331" y="0"/>
                </a:lnTo>
                <a:lnTo>
                  <a:pt x="0" y="10159"/>
                </a:lnTo>
                <a:close/>
              </a:path>
            </a:pathLst>
          </a:cu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lIns="72000" tIns="93600" rIns="72000" bIns="140400" rtlCol="0" anchor="ctr"/>
          <a:lstStyle/>
          <a:p>
            <a:pPr algn="ctr"/>
            <a:endParaRPr lang="en-US" sz="1100" dirty="0">
              <a:solidFill>
                <a:schemeClr val="bg1"/>
              </a:solidFill>
            </a:endParaRPr>
          </a:p>
        </p:txBody>
      </p:sp>
      <p:sp>
        <p:nvSpPr>
          <p:cNvPr id="758" name="Ellipsi 299"/>
          <p:cNvSpPr/>
          <p:nvPr/>
        </p:nvSpPr>
        <p:spPr>
          <a:xfrm>
            <a:off x="7435384" y="4228845"/>
            <a:ext cx="58612" cy="58204"/>
          </a:xfrm>
          <a:prstGeom prst="ellipse">
            <a:avLst/>
          </a:prstGeom>
          <a:solidFill>
            <a:schemeClr val="accent4"/>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p>
        </p:txBody>
      </p:sp>
      <p:sp>
        <p:nvSpPr>
          <p:cNvPr id="759" name="Ellipsi 300"/>
          <p:cNvSpPr/>
          <p:nvPr/>
        </p:nvSpPr>
        <p:spPr>
          <a:xfrm>
            <a:off x="3161755" y="4251317"/>
            <a:ext cx="58612" cy="58204"/>
          </a:xfrm>
          <a:prstGeom prst="ellipse">
            <a:avLst/>
          </a:prstGeom>
          <a:solidFill>
            <a:schemeClr val="accent4"/>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p>
        </p:txBody>
      </p:sp>
      <p:sp>
        <p:nvSpPr>
          <p:cNvPr id="760" name="Ellipsi 303"/>
          <p:cNvSpPr/>
          <p:nvPr/>
        </p:nvSpPr>
        <p:spPr>
          <a:xfrm>
            <a:off x="1011244" y="3480133"/>
            <a:ext cx="58612" cy="58204"/>
          </a:xfrm>
          <a:prstGeom prst="ellipse">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p>
        </p:txBody>
      </p:sp>
      <p:sp>
        <p:nvSpPr>
          <p:cNvPr id="761" name="Tekstiruutu 305"/>
          <p:cNvSpPr txBox="1"/>
          <p:nvPr/>
        </p:nvSpPr>
        <p:spPr>
          <a:xfrm>
            <a:off x="1083414" y="3379947"/>
            <a:ext cx="1544012" cy="1092607"/>
          </a:xfrm>
          <a:prstGeom prst="rect">
            <a:avLst/>
          </a:prstGeom>
          <a:noFill/>
        </p:spPr>
        <p:txBody>
          <a:bodyPr wrap="none" rtlCol="0">
            <a:spAutoFit/>
          </a:bodyPr>
          <a:lstStyle/>
          <a:p>
            <a:pPr>
              <a:spcBef>
                <a:spcPts val="400"/>
              </a:spcBef>
            </a:pPr>
            <a:r>
              <a:rPr lang="en-US" sz="1100" dirty="0" smtClean="0">
                <a:solidFill>
                  <a:schemeClr val="bg1"/>
                </a:solidFill>
              </a:rPr>
              <a:t>Integrated melt shop, </a:t>
            </a:r>
            <a:br>
              <a:rPr lang="en-US" sz="1100" dirty="0" smtClean="0">
                <a:solidFill>
                  <a:schemeClr val="bg1"/>
                </a:solidFill>
              </a:rPr>
            </a:br>
            <a:r>
              <a:rPr lang="en-US" sz="1100" dirty="0" smtClean="0">
                <a:solidFill>
                  <a:schemeClr val="bg1"/>
                </a:solidFill>
              </a:rPr>
              <a:t>hot and cold rolling</a:t>
            </a:r>
          </a:p>
          <a:p>
            <a:pPr>
              <a:spcBef>
                <a:spcPts val="400"/>
              </a:spcBef>
            </a:pPr>
            <a:r>
              <a:rPr lang="en-US" sz="1100" dirty="0" smtClean="0">
                <a:solidFill>
                  <a:schemeClr val="bg1"/>
                </a:solidFill>
              </a:rPr>
              <a:t>Other mills </a:t>
            </a:r>
          </a:p>
          <a:p>
            <a:pPr>
              <a:spcBef>
                <a:spcPts val="400"/>
              </a:spcBef>
            </a:pPr>
            <a:r>
              <a:rPr lang="en-US" sz="1100" dirty="0" smtClean="0">
                <a:solidFill>
                  <a:schemeClr val="bg1"/>
                </a:solidFill>
              </a:rPr>
              <a:t>Mine</a:t>
            </a:r>
          </a:p>
          <a:p>
            <a:pPr>
              <a:spcBef>
                <a:spcPts val="400"/>
              </a:spcBef>
            </a:pPr>
            <a:r>
              <a:rPr lang="en-US" sz="1100" dirty="0" smtClean="0">
                <a:solidFill>
                  <a:schemeClr val="bg1"/>
                </a:solidFill>
              </a:rPr>
              <a:t>Service center</a:t>
            </a:r>
            <a:endParaRPr lang="en-US" sz="1100" dirty="0">
              <a:solidFill>
                <a:schemeClr val="bg1"/>
              </a:solidFill>
            </a:endParaRPr>
          </a:p>
        </p:txBody>
      </p:sp>
      <p:sp>
        <p:nvSpPr>
          <p:cNvPr id="762" name="Ellipsi 309"/>
          <p:cNvSpPr/>
          <p:nvPr/>
        </p:nvSpPr>
        <p:spPr>
          <a:xfrm>
            <a:off x="4696669" y="1658409"/>
            <a:ext cx="58612" cy="58204"/>
          </a:xfrm>
          <a:prstGeom prst="ellipse">
            <a:avLst/>
          </a:prstGeom>
          <a:solidFill>
            <a:schemeClr val="accent4"/>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p>
        </p:txBody>
      </p:sp>
      <p:sp>
        <p:nvSpPr>
          <p:cNvPr id="763" name="Ellipsi 310"/>
          <p:cNvSpPr/>
          <p:nvPr/>
        </p:nvSpPr>
        <p:spPr>
          <a:xfrm>
            <a:off x="4478448" y="2030177"/>
            <a:ext cx="58612" cy="58204"/>
          </a:xfrm>
          <a:prstGeom prst="ellipse">
            <a:avLst/>
          </a:prstGeom>
          <a:solidFill>
            <a:schemeClr val="accent4"/>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p>
        </p:txBody>
      </p:sp>
      <p:sp>
        <p:nvSpPr>
          <p:cNvPr id="764" name="Ellipsi 311"/>
          <p:cNvSpPr/>
          <p:nvPr/>
        </p:nvSpPr>
        <p:spPr>
          <a:xfrm>
            <a:off x="4788100" y="1873072"/>
            <a:ext cx="58612" cy="58204"/>
          </a:xfrm>
          <a:prstGeom prst="ellipse">
            <a:avLst/>
          </a:prstGeom>
          <a:solidFill>
            <a:schemeClr val="accent4"/>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p>
        </p:txBody>
      </p:sp>
      <p:sp>
        <p:nvSpPr>
          <p:cNvPr id="765" name="Ellipsi 312"/>
          <p:cNvSpPr/>
          <p:nvPr/>
        </p:nvSpPr>
        <p:spPr>
          <a:xfrm>
            <a:off x="4614706" y="2123328"/>
            <a:ext cx="58612" cy="58204"/>
          </a:xfrm>
          <a:prstGeom prst="ellipse">
            <a:avLst/>
          </a:prstGeom>
          <a:solidFill>
            <a:schemeClr val="accent4"/>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p>
        </p:txBody>
      </p:sp>
      <p:sp>
        <p:nvSpPr>
          <p:cNvPr id="766" name="Ellipsi 313"/>
          <p:cNvSpPr/>
          <p:nvPr/>
        </p:nvSpPr>
        <p:spPr>
          <a:xfrm>
            <a:off x="4933230" y="1544195"/>
            <a:ext cx="58612" cy="58204"/>
          </a:xfrm>
          <a:prstGeom prst="ellipse">
            <a:avLst/>
          </a:prstGeom>
          <a:solidFill>
            <a:schemeClr val="accent4"/>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p>
        </p:txBody>
      </p:sp>
      <p:sp>
        <p:nvSpPr>
          <p:cNvPr id="768" name="Ellipsi 315"/>
          <p:cNvSpPr/>
          <p:nvPr/>
        </p:nvSpPr>
        <p:spPr>
          <a:xfrm>
            <a:off x="4618908" y="1875511"/>
            <a:ext cx="58612" cy="58204"/>
          </a:xfrm>
          <a:prstGeom prst="ellipse">
            <a:avLst/>
          </a:prstGeom>
          <a:solidFill>
            <a:schemeClr val="accent4"/>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p>
        </p:txBody>
      </p:sp>
      <p:sp>
        <p:nvSpPr>
          <p:cNvPr id="769" name="Ellipsi 316"/>
          <p:cNvSpPr/>
          <p:nvPr/>
        </p:nvSpPr>
        <p:spPr>
          <a:xfrm>
            <a:off x="4331439" y="1864267"/>
            <a:ext cx="58612" cy="58204"/>
          </a:xfrm>
          <a:prstGeom prst="ellipse">
            <a:avLst/>
          </a:prstGeom>
          <a:solidFill>
            <a:schemeClr val="accent4"/>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p>
        </p:txBody>
      </p:sp>
      <p:sp>
        <p:nvSpPr>
          <p:cNvPr id="770" name="Ellipsi 317"/>
          <p:cNvSpPr/>
          <p:nvPr/>
        </p:nvSpPr>
        <p:spPr>
          <a:xfrm>
            <a:off x="4616810" y="1974222"/>
            <a:ext cx="58612" cy="58204"/>
          </a:xfrm>
          <a:prstGeom prst="ellipse">
            <a:avLst/>
          </a:prstGeom>
          <a:solidFill>
            <a:schemeClr val="accent4"/>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p>
        </p:txBody>
      </p:sp>
      <p:sp>
        <p:nvSpPr>
          <p:cNvPr id="771" name="Ellipsi 318"/>
          <p:cNvSpPr/>
          <p:nvPr/>
        </p:nvSpPr>
        <p:spPr>
          <a:xfrm>
            <a:off x="4648685" y="1931265"/>
            <a:ext cx="58612" cy="58204"/>
          </a:xfrm>
          <a:prstGeom prst="ellipse">
            <a:avLst/>
          </a:prstGeom>
          <a:solidFill>
            <a:schemeClr val="accent4"/>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p>
        </p:txBody>
      </p:sp>
      <p:sp>
        <p:nvSpPr>
          <p:cNvPr id="772" name="Ellipsi 319"/>
          <p:cNvSpPr/>
          <p:nvPr/>
        </p:nvSpPr>
        <p:spPr>
          <a:xfrm>
            <a:off x="4680921" y="1620112"/>
            <a:ext cx="58612" cy="58204"/>
          </a:xfrm>
          <a:prstGeom prst="ellipse">
            <a:avLst/>
          </a:prstGeom>
          <a:solidFill>
            <a:schemeClr val="accent4"/>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p>
        </p:txBody>
      </p:sp>
      <p:sp>
        <p:nvSpPr>
          <p:cNvPr id="773" name="Ellipsi 320"/>
          <p:cNvSpPr/>
          <p:nvPr/>
        </p:nvSpPr>
        <p:spPr>
          <a:xfrm>
            <a:off x="4531624" y="1857359"/>
            <a:ext cx="58612" cy="58204"/>
          </a:xfrm>
          <a:prstGeom prst="ellipse">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p>
        </p:txBody>
      </p:sp>
      <p:sp>
        <p:nvSpPr>
          <p:cNvPr id="774" name="Ellipsi 321"/>
          <p:cNvSpPr/>
          <p:nvPr/>
        </p:nvSpPr>
        <p:spPr>
          <a:xfrm>
            <a:off x="4518286" y="1879460"/>
            <a:ext cx="58612" cy="58204"/>
          </a:xfrm>
          <a:prstGeom prst="ellipse">
            <a:avLst/>
          </a:prstGeom>
          <a:solidFill>
            <a:schemeClr val="accent4"/>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p>
        </p:txBody>
      </p:sp>
      <p:sp>
        <p:nvSpPr>
          <p:cNvPr id="776" name="Ellipsi 324"/>
          <p:cNvSpPr/>
          <p:nvPr/>
        </p:nvSpPr>
        <p:spPr>
          <a:xfrm>
            <a:off x="6896464" y="2502865"/>
            <a:ext cx="58612" cy="58204"/>
          </a:xfrm>
          <a:prstGeom prst="ellipse">
            <a:avLst/>
          </a:prstGeom>
          <a:solidFill>
            <a:schemeClr val="accent4"/>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p>
        </p:txBody>
      </p:sp>
      <p:sp>
        <p:nvSpPr>
          <p:cNvPr id="780" name="Tekstiruutu 271"/>
          <p:cNvSpPr txBox="1"/>
          <p:nvPr/>
        </p:nvSpPr>
        <p:spPr>
          <a:xfrm>
            <a:off x="5167604" y="1410686"/>
            <a:ext cx="639625" cy="271173"/>
          </a:xfrm>
          <a:prstGeom prst="rect">
            <a:avLst/>
          </a:prstGeom>
          <a:solidFill>
            <a:schemeClr val="accent2"/>
          </a:solidFill>
        </p:spPr>
        <p:txBody>
          <a:bodyPr wrap="square" lIns="0" tIns="0" rIns="0" bIns="0" rtlCol="0" anchor="ctr" anchorCtr="0">
            <a:noAutofit/>
          </a:bodyPr>
          <a:lstStyle/>
          <a:p>
            <a:pPr algn="ctr">
              <a:lnSpc>
                <a:spcPts val="1100"/>
              </a:lnSpc>
            </a:pPr>
            <a:r>
              <a:rPr lang="en-US" sz="1100" dirty="0" err="1" smtClean="0">
                <a:solidFill>
                  <a:schemeClr val="bg1"/>
                </a:solidFill>
              </a:rPr>
              <a:t>Nyby</a:t>
            </a:r>
            <a:endParaRPr lang="en-US" sz="1100" baseline="30000" dirty="0">
              <a:solidFill>
                <a:schemeClr val="bg1"/>
              </a:solidFill>
            </a:endParaRPr>
          </a:p>
        </p:txBody>
      </p:sp>
      <p:sp>
        <p:nvSpPr>
          <p:cNvPr id="781" name="Tekstiruutu 271"/>
          <p:cNvSpPr txBox="1"/>
          <p:nvPr/>
        </p:nvSpPr>
        <p:spPr>
          <a:xfrm>
            <a:off x="5164945" y="976284"/>
            <a:ext cx="639625" cy="271173"/>
          </a:xfrm>
          <a:prstGeom prst="rect">
            <a:avLst/>
          </a:prstGeom>
          <a:solidFill>
            <a:schemeClr val="accent3"/>
          </a:solidFill>
        </p:spPr>
        <p:txBody>
          <a:bodyPr wrap="square" lIns="0" tIns="0" rIns="0" bIns="0" rtlCol="0" anchor="ctr" anchorCtr="0">
            <a:noAutofit/>
          </a:bodyPr>
          <a:lstStyle/>
          <a:p>
            <a:pPr algn="ctr">
              <a:lnSpc>
                <a:spcPts val="1100"/>
              </a:lnSpc>
            </a:pPr>
            <a:r>
              <a:rPr lang="en-US" sz="1100" dirty="0" smtClean="0">
                <a:solidFill>
                  <a:schemeClr val="bg1"/>
                </a:solidFill>
              </a:rPr>
              <a:t>Kemi</a:t>
            </a:r>
            <a:endParaRPr lang="en-US" sz="1100" baseline="30000" dirty="0">
              <a:solidFill>
                <a:schemeClr val="bg1"/>
              </a:solidFill>
            </a:endParaRPr>
          </a:p>
        </p:txBody>
      </p:sp>
      <p:sp>
        <p:nvSpPr>
          <p:cNvPr id="782" name="Tekstiruutu 271"/>
          <p:cNvSpPr txBox="1"/>
          <p:nvPr/>
        </p:nvSpPr>
        <p:spPr>
          <a:xfrm>
            <a:off x="5008531" y="624609"/>
            <a:ext cx="639625" cy="271173"/>
          </a:xfrm>
          <a:prstGeom prst="rect">
            <a:avLst/>
          </a:prstGeom>
          <a:solidFill>
            <a:schemeClr val="accent6"/>
          </a:solidFill>
        </p:spPr>
        <p:txBody>
          <a:bodyPr wrap="square" lIns="0" tIns="0" rIns="0" bIns="0" rtlCol="0" anchor="ctr" anchorCtr="0">
            <a:noAutofit/>
          </a:bodyPr>
          <a:lstStyle/>
          <a:p>
            <a:pPr algn="ctr">
              <a:lnSpc>
                <a:spcPts val="1100"/>
              </a:lnSpc>
            </a:pPr>
            <a:r>
              <a:rPr lang="en-US" sz="1100" dirty="0" smtClean="0"/>
              <a:t>Tornio</a:t>
            </a:r>
            <a:endParaRPr lang="en-US" sz="1100" baseline="30000" dirty="0"/>
          </a:p>
        </p:txBody>
      </p:sp>
      <p:sp>
        <p:nvSpPr>
          <p:cNvPr id="783" name="Tekstiruutu 271"/>
          <p:cNvSpPr txBox="1"/>
          <p:nvPr/>
        </p:nvSpPr>
        <p:spPr>
          <a:xfrm>
            <a:off x="4308111" y="634530"/>
            <a:ext cx="639625" cy="271173"/>
          </a:xfrm>
          <a:prstGeom prst="rect">
            <a:avLst/>
          </a:prstGeom>
          <a:solidFill>
            <a:schemeClr val="accent6"/>
          </a:solidFill>
        </p:spPr>
        <p:txBody>
          <a:bodyPr wrap="square" lIns="0" tIns="0" rIns="0" bIns="0" rtlCol="0" anchor="ctr" anchorCtr="0">
            <a:noAutofit/>
          </a:bodyPr>
          <a:lstStyle/>
          <a:p>
            <a:pPr algn="ctr">
              <a:lnSpc>
                <a:spcPts val="1100"/>
              </a:lnSpc>
            </a:pPr>
            <a:r>
              <a:rPr lang="en-US" sz="1100" dirty="0" smtClean="0"/>
              <a:t>Avesta</a:t>
            </a:r>
            <a:endParaRPr lang="en-US" sz="1100" baseline="30000" dirty="0"/>
          </a:p>
        </p:txBody>
      </p:sp>
      <p:sp>
        <p:nvSpPr>
          <p:cNvPr id="784" name="Tekstiruutu 271"/>
          <p:cNvSpPr txBox="1"/>
          <p:nvPr/>
        </p:nvSpPr>
        <p:spPr>
          <a:xfrm>
            <a:off x="3848065" y="1203821"/>
            <a:ext cx="837605" cy="271173"/>
          </a:xfrm>
          <a:prstGeom prst="rect">
            <a:avLst/>
          </a:prstGeom>
          <a:solidFill>
            <a:schemeClr val="accent2"/>
          </a:solidFill>
        </p:spPr>
        <p:txBody>
          <a:bodyPr wrap="square" lIns="0" tIns="0" rIns="0" bIns="0" rtlCol="0" anchor="ctr" anchorCtr="0">
            <a:noAutofit/>
          </a:bodyPr>
          <a:lstStyle/>
          <a:p>
            <a:pPr algn="ctr">
              <a:lnSpc>
                <a:spcPts val="1100"/>
              </a:lnSpc>
            </a:pPr>
            <a:r>
              <a:rPr lang="en-US" sz="1100" dirty="0" smtClean="0">
                <a:solidFill>
                  <a:schemeClr val="bg1"/>
                </a:solidFill>
              </a:rPr>
              <a:t>Degerfors</a:t>
            </a:r>
            <a:endParaRPr lang="en-US" sz="1100" baseline="30000" dirty="0">
              <a:solidFill>
                <a:schemeClr val="bg1"/>
              </a:solidFill>
            </a:endParaRPr>
          </a:p>
        </p:txBody>
      </p:sp>
      <p:sp>
        <p:nvSpPr>
          <p:cNvPr id="785" name="Tekstiruutu 271"/>
          <p:cNvSpPr txBox="1"/>
          <p:nvPr/>
        </p:nvSpPr>
        <p:spPr>
          <a:xfrm>
            <a:off x="3550184" y="1501906"/>
            <a:ext cx="913835" cy="271173"/>
          </a:xfrm>
          <a:prstGeom prst="rect">
            <a:avLst/>
          </a:prstGeom>
          <a:solidFill>
            <a:schemeClr val="accent6"/>
          </a:solidFill>
        </p:spPr>
        <p:txBody>
          <a:bodyPr wrap="square" lIns="0" tIns="0" rIns="0" bIns="0" rtlCol="0" anchor="ctr" anchorCtr="0">
            <a:noAutofit/>
          </a:bodyPr>
          <a:lstStyle/>
          <a:p>
            <a:pPr algn="ctr">
              <a:lnSpc>
                <a:spcPts val="1100"/>
              </a:lnSpc>
            </a:pPr>
            <a:r>
              <a:rPr lang="en-US" sz="1100" dirty="0" smtClean="0"/>
              <a:t>Sheffield</a:t>
            </a:r>
            <a:endParaRPr lang="en-US" sz="1100" baseline="30000" dirty="0"/>
          </a:p>
        </p:txBody>
      </p:sp>
      <p:sp>
        <p:nvSpPr>
          <p:cNvPr id="786" name="Tekstiruutu 271"/>
          <p:cNvSpPr txBox="1"/>
          <p:nvPr/>
        </p:nvSpPr>
        <p:spPr>
          <a:xfrm>
            <a:off x="3034049" y="1908364"/>
            <a:ext cx="1198187" cy="271173"/>
          </a:xfrm>
          <a:prstGeom prst="rect">
            <a:avLst/>
          </a:prstGeom>
          <a:solidFill>
            <a:schemeClr val="accent2"/>
          </a:solidFill>
        </p:spPr>
        <p:txBody>
          <a:bodyPr wrap="square" lIns="0" tIns="0" rIns="0" bIns="0" rtlCol="0" anchor="ctr" anchorCtr="0">
            <a:noAutofit/>
          </a:bodyPr>
          <a:lstStyle/>
          <a:p>
            <a:pPr algn="ctr">
              <a:lnSpc>
                <a:spcPts val="1100"/>
              </a:lnSpc>
            </a:pPr>
            <a:r>
              <a:rPr lang="en-US" sz="1100" dirty="0" smtClean="0">
                <a:solidFill>
                  <a:schemeClr val="bg1"/>
                </a:solidFill>
              </a:rPr>
              <a:t>Krefeld &amp; Benrath</a:t>
            </a:r>
            <a:endParaRPr lang="en-US" sz="1100" baseline="30000" dirty="0">
              <a:solidFill>
                <a:schemeClr val="bg1"/>
              </a:solidFill>
            </a:endParaRPr>
          </a:p>
        </p:txBody>
      </p:sp>
      <p:sp>
        <p:nvSpPr>
          <p:cNvPr id="787" name="Tekstiruutu 271"/>
          <p:cNvSpPr txBox="1"/>
          <p:nvPr/>
        </p:nvSpPr>
        <p:spPr>
          <a:xfrm>
            <a:off x="4392072" y="2316180"/>
            <a:ext cx="844562" cy="271173"/>
          </a:xfrm>
          <a:prstGeom prst="rect">
            <a:avLst/>
          </a:prstGeom>
          <a:solidFill>
            <a:schemeClr val="accent2"/>
          </a:solidFill>
        </p:spPr>
        <p:txBody>
          <a:bodyPr wrap="square" lIns="0" tIns="0" rIns="0" bIns="0" rtlCol="0" anchor="ctr" anchorCtr="0">
            <a:noAutofit/>
          </a:bodyPr>
          <a:lstStyle/>
          <a:p>
            <a:pPr algn="ctr">
              <a:lnSpc>
                <a:spcPts val="1100"/>
              </a:lnSpc>
            </a:pPr>
            <a:r>
              <a:rPr lang="en-US" sz="1100" dirty="0" smtClean="0">
                <a:solidFill>
                  <a:schemeClr val="bg1"/>
                </a:solidFill>
              </a:rPr>
              <a:t>Dillenburg</a:t>
            </a:r>
            <a:endParaRPr lang="en-US" sz="1100" baseline="30000" dirty="0">
              <a:solidFill>
                <a:schemeClr val="bg1"/>
              </a:solidFill>
            </a:endParaRPr>
          </a:p>
        </p:txBody>
      </p:sp>
      <p:sp>
        <p:nvSpPr>
          <p:cNvPr id="788" name="Tekstiruutu 271"/>
          <p:cNvSpPr txBox="1"/>
          <p:nvPr/>
        </p:nvSpPr>
        <p:spPr>
          <a:xfrm>
            <a:off x="4392072" y="2618974"/>
            <a:ext cx="844562" cy="271173"/>
          </a:xfrm>
          <a:prstGeom prst="rect">
            <a:avLst/>
          </a:prstGeom>
          <a:solidFill>
            <a:schemeClr val="accent2"/>
          </a:solidFill>
        </p:spPr>
        <p:txBody>
          <a:bodyPr wrap="square" lIns="0" tIns="0" rIns="0" bIns="0" rtlCol="0" anchor="ctr" anchorCtr="0">
            <a:noAutofit/>
          </a:bodyPr>
          <a:lstStyle/>
          <a:p>
            <a:pPr algn="ctr">
              <a:lnSpc>
                <a:spcPts val="1100"/>
              </a:lnSpc>
            </a:pPr>
            <a:r>
              <a:rPr lang="en-US" sz="1100" dirty="0" smtClean="0">
                <a:solidFill>
                  <a:schemeClr val="bg1"/>
                </a:solidFill>
              </a:rPr>
              <a:t>Dahlerbrück</a:t>
            </a:r>
            <a:endParaRPr lang="en-US" sz="1100" baseline="30000" dirty="0">
              <a:solidFill>
                <a:schemeClr val="bg1"/>
              </a:solidFill>
            </a:endParaRPr>
          </a:p>
        </p:txBody>
      </p:sp>
      <p:sp>
        <p:nvSpPr>
          <p:cNvPr id="789" name="Tekstiruutu 271"/>
          <p:cNvSpPr txBox="1"/>
          <p:nvPr/>
        </p:nvSpPr>
        <p:spPr>
          <a:xfrm>
            <a:off x="1922489" y="1823927"/>
            <a:ext cx="848109" cy="271173"/>
          </a:xfrm>
          <a:prstGeom prst="rect">
            <a:avLst/>
          </a:prstGeom>
          <a:solidFill>
            <a:schemeClr val="accent2"/>
          </a:solidFill>
        </p:spPr>
        <p:txBody>
          <a:bodyPr wrap="square" lIns="0" tIns="0" rIns="0" bIns="0" rtlCol="0" anchor="ctr" anchorCtr="0">
            <a:noAutofit/>
          </a:bodyPr>
          <a:lstStyle/>
          <a:p>
            <a:pPr algn="ctr">
              <a:lnSpc>
                <a:spcPts val="1100"/>
              </a:lnSpc>
            </a:pPr>
            <a:r>
              <a:rPr lang="en-US" sz="1100" dirty="0" smtClean="0">
                <a:solidFill>
                  <a:schemeClr val="bg1"/>
                </a:solidFill>
              </a:rPr>
              <a:t>New Castle</a:t>
            </a:r>
            <a:endParaRPr lang="en-US" sz="1100" baseline="30000" dirty="0">
              <a:solidFill>
                <a:schemeClr val="bg1"/>
              </a:solidFill>
            </a:endParaRPr>
          </a:p>
        </p:txBody>
      </p:sp>
      <p:sp>
        <p:nvSpPr>
          <p:cNvPr id="790" name="Tekstiruutu 271"/>
          <p:cNvSpPr txBox="1"/>
          <p:nvPr/>
        </p:nvSpPr>
        <p:spPr>
          <a:xfrm>
            <a:off x="1551164" y="2249933"/>
            <a:ext cx="770564" cy="271173"/>
          </a:xfrm>
          <a:prstGeom prst="rect">
            <a:avLst/>
          </a:prstGeom>
          <a:solidFill>
            <a:schemeClr val="accent6"/>
          </a:solidFill>
        </p:spPr>
        <p:txBody>
          <a:bodyPr wrap="square" lIns="0" tIns="0" rIns="0" bIns="0" rtlCol="0" anchor="ctr" anchorCtr="0">
            <a:noAutofit/>
          </a:bodyPr>
          <a:lstStyle/>
          <a:p>
            <a:pPr algn="ctr">
              <a:lnSpc>
                <a:spcPts val="1100"/>
              </a:lnSpc>
            </a:pPr>
            <a:r>
              <a:rPr lang="en-US" sz="1100" dirty="0" smtClean="0"/>
              <a:t>Calvert</a:t>
            </a:r>
            <a:endParaRPr lang="en-US" sz="1100" baseline="30000" dirty="0"/>
          </a:p>
        </p:txBody>
      </p:sp>
      <p:sp>
        <p:nvSpPr>
          <p:cNvPr id="791" name="Tekstiruutu 271"/>
          <p:cNvSpPr txBox="1"/>
          <p:nvPr/>
        </p:nvSpPr>
        <p:spPr>
          <a:xfrm>
            <a:off x="1355490" y="2585378"/>
            <a:ext cx="848109" cy="271173"/>
          </a:xfrm>
          <a:prstGeom prst="rect">
            <a:avLst/>
          </a:prstGeom>
          <a:solidFill>
            <a:schemeClr val="accent2"/>
          </a:solidFill>
        </p:spPr>
        <p:txBody>
          <a:bodyPr wrap="square" lIns="0" tIns="0" rIns="0" bIns="0" rtlCol="0" anchor="ctr" anchorCtr="0">
            <a:noAutofit/>
          </a:bodyPr>
          <a:lstStyle/>
          <a:p>
            <a:pPr algn="ctr">
              <a:lnSpc>
                <a:spcPts val="1100"/>
              </a:lnSpc>
            </a:pPr>
            <a:r>
              <a:rPr lang="en-US" sz="1100" dirty="0" smtClean="0">
                <a:solidFill>
                  <a:schemeClr val="bg1"/>
                </a:solidFill>
              </a:rPr>
              <a:t>Wildwood</a:t>
            </a:r>
            <a:endParaRPr lang="en-US" sz="1100" baseline="30000" dirty="0">
              <a:solidFill>
                <a:schemeClr val="bg1"/>
              </a:solidFill>
            </a:endParaRPr>
          </a:p>
        </p:txBody>
      </p:sp>
      <p:sp>
        <p:nvSpPr>
          <p:cNvPr id="792" name="Tekstiruutu 271"/>
          <p:cNvSpPr txBox="1"/>
          <p:nvPr/>
        </p:nvSpPr>
        <p:spPr>
          <a:xfrm>
            <a:off x="1470789" y="3082583"/>
            <a:ext cx="1060425" cy="271173"/>
          </a:xfrm>
          <a:prstGeom prst="rect">
            <a:avLst/>
          </a:prstGeom>
          <a:solidFill>
            <a:schemeClr val="accent2"/>
          </a:solidFill>
        </p:spPr>
        <p:txBody>
          <a:bodyPr wrap="square" lIns="0" tIns="0" rIns="0" bIns="0" rtlCol="0" anchor="ctr" anchorCtr="0">
            <a:noAutofit/>
          </a:bodyPr>
          <a:lstStyle/>
          <a:p>
            <a:pPr algn="ctr">
              <a:lnSpc>
                <a:spcPts val="1100"/>
              </a:lnSpc>
            </a:pPr>
            <a:r>
              <a:rPr lang="en-US" sz="1100" dirty="0" smtClean="0">
                <a:solidFill>
                  <a:schemeClr val="bg1"/>
                </a:solidFill>
              </a:rPr>
              <a:t>San Luis Potosí</a:t>
            </a:r>
            <a:endParaRPr lang="en-US" sz="1100" baseline="30000" dirty="0">
              <a:solidFill>
                <a:schemeClr val="bg1"/>
              </a:solidFill>
            </a:endParaRPr>
          </a:p>
        </p:txBody>
      </p:sp>
      <p:sp>
        <p:nvSpPr>
          <p:cNvPr id="793" name="Tekstiruutu 271"/>
          <p:cNvSpPr txBox="1"/>
          <p:nvPr/>
        </p:nvSpPr>
        <p:spPr>
          <a:xfrm>
            <a:off x="2891714" y="2629023"/>
            <a:ext cx="818943" cy="271173"/>
          </a:xfrm>
          <a:prstGeom prst="rect">
            <a:avLst/>
          </a:prstGeom>
          <a:solidFill>
            <a:schemeClr val="accent2"/>
          </a:solidFill>
        </p:spPr>
        <p:txBody>
          <a:bodyPr wrap="square" lIns="0" tIns="0" rIns="0" bIns="0" rtlCol="0" anchor="ctr" anchorCtr="0">
            <a:noAutofit/>
          </a:bodyPr>
          <a:lstStyle/>
          <a:p>
            <a:pPr algn="ctr">
              <a:lnSpc>
                <a:spcPts val="1100"/>
              </a:lnSpc>
            </a:pPr>
            <a:r>
              <a:rPr lang="en-US" sz="1100" dirty="0" smtClean="0">
                <a:solidFill>
                  <a:schemeClr val="bg1"/>
                </a:solidFill>
              </a:rPr>
              <a:t>Richburg</a:t>
            </a:r>
            <a:endParaRPr lang="en-US" sz="1100" baseline="30000" dirty="0">
              <a:solidFill>
                <a:schemeClr val="bg1"/>
              </a:solidFill>
            </a:endParaRPr>
          </a:p>
        </p:txBody>
      </p:sp>
      <p:sp>
        <p:nvSpPr>
          <p:cNvPr id="794" name="Ellipsi 340"/>
          <p:cNvSpPr/>
          <p:nvPr/>
        </p:nvSpPr>
        <p:spPr>
          <a:xfrm>
            <a:off x="1011244" y="3873653"/>
            <a:ext cx="58612" cy="58204"/>
          </a:xfrm>
          <a:prstGeom prst="ellipse">
            <a:avLst/>
          </a:prstGeom>
          <a:solidFill>
            <a:srgbClr val="009EE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p>
        </p:txBody>
      </p:sp>
      <p:sp>
        <p:nvSpPr>
          <p:cNvPr id="795" name="Ellipsi 341"/>
          <p:cNvSpPr/>
          <p:nvPr/>
        </p:nvSpPr>
        <p:spPr>
          <a:xfrm>
            <a:off x="1011244" y="4090182"/>
            <a:ext cx="58612" cy="58204"/>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p>
        </p:txBody>
      </p:sp>
      <p:sp>
        <p:nvSpPr>
          <p:cNvPr id="796" name="Ellipsi 342"/>
          <p:cNvSpPr/>
          <p:nvPr/>
        </p:nvSpPr>
        <p:spPr>
          <a:xfrm>
            <a:off x="1011244" y="4306712"/>
            <a:ext cx="58612" cy="58204"/>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p>
        </p:txBody>
      </p:sp>
      <p:grpSp>
        <p:nvGrpSpPr>
          <p:cNvPr id="310" name="Ryhmitä 309"/>
          <p:cNvGrpSpPr/>
          <p:nvPr/>
        </p:nvGrpSpPr>
        <p:grpSpPr>
          <a:xfrm>
            <a:off x="5099491" y="4381461"/>
            <a:ext cx="4043630" cy="771371"/>
            <a:chOff x="-11772" y="3754243"/>
            <a:chExt cx="4043630" cy="771371"/>
          </a:xfrm>
        </p:grpSpPr>
        <p:sp>
          <p:nvSpPr>
            <p:cNvPr id="311" name="Title 4"/>
            <p:cNvSpPr txBox="1">
              <a:spLocks/>
            </p:cNvSpPr>
            <p:nvPr/>
          </p:nvSpPr>
          <p:spPr>
            <a:xfrm>
              <a:off x="-11772" y="3754243"/>
              <a:ext cx="4043630" cy="771371"/>
            </a:xfrm>
            <a:prstGeom prst="rect">
              <a:avLst/>
            </a:prstGeom>
            <a:solidFill>
              <a:schemeClr val="accent3"/>
            </a:solidFill>
            <a:ln>
              <a:noFill/>
            </a:ln>
          </p:spPr>
          <p:txBody>
            <a:bodyPr vert="horz" lIns="736600" tIns="0" rIns="0" bIns="0" rtlCol="0" anchor="ctr">
              <a:noAutofit/>
            </a:bodyPr>
            <a:lstStyle>
              <a:lvl1pPr algn="l" defTabSz="447571" rtl="0" eaLnBrk="1" latinLnBrk="0" hangingPunct="1">
                <a:lnSpc>
                  <a:spcPts val="4000"/>
                </a:lnSpc>
                <a:spcBef>
                  <a:spcPct val="0"/>
                </a:spcBef>
                <a:buNone/>
                <a:defRPr sz="3600" b="0" i="0" kern="1200" cap="none">
                  <a:solidFill>
                    <a:srgbClr val="009EE8"/>
                  </a:solidFill>
                  <a:latin typeface="Franklin Gothic Book"/>
                  <a:ea typeface="+mj-ea"/>
                  <a:cs typeface="Franklin Gothic Book"/>
                </a:defRPr>
              </a:lvl1pPr>
            </a:lstStyle>
            <a:p>
              <a:pPr>
                <a:lnSpc>
                  <a:spcPts val="1200"/>
                </a:lnSpc>
                <a:spcAft>
                  <a:spcPts val="200"/>
                </a:spcAft>
              </a:pPr>
              <a:r>
                <a:rPr lang="en-US" sz="1200" dirty="0" smtClean="0">
                  <a:solidFill>
                    <a:schemeClr val="bg2"/>
                  </a:solidFill>
                  <a:latin typeface="+mj-lt"/>
                </a:rPr>
                <a:t>Our turnover 2015 (m€): 6,384</a:t>
              </a:r>
            </a:p>
            <a:p>
              <a:pPr>
                <a:lnSpc>
                  <a:spcPts val="1200"/>
                </a:lnSpc>
                <a:spcAft>
                  <a:spcPts val="200"/>
                </a:spcAft>
              </a:pPr>
              <a:r>
                <a:rPr lang="en-US" sz="1200" dirty="0" smtClean="0">
                  <a:solidFill>
                    <a:schemeClr val="bg2"/>
                  </a:solidFill>
                  <a:latin typeface="+mj-lt"/>
                </a:rPr>
                <a:t>11,000 professionals in more than 30 countries.</a:t>
              </a:r>
              <a:endParaRPr lang="en-US" sz="1200" dirty="0">
                <a:solidFill>
                  <a:schemeClr val="bg2"/>
                </a:solidFill>
                <a:latin typeface="+mn-lt"/>
              </a:endParaRPr>
            </a:p>
          </p:txBody>
        </p:sp>
        <p:grpSp>
          <p:nvGrpSpPr>
            <p:cNvPr id="312" name="Ryhmitä 311"/>
            <p:cNvGrpSpPr/>
            <p:nvPr/>
          </p:nvGrpSpPr>
          <p:grpSpPr>
            <a:xfrm>
              <a:off x="196652" y="3961865"/>
              <a:ext cx="348795" cy="348795"/>
              <a:chOff x="572112" y="1728108"/>
              <a:chExt cx="500062" cy="500062"/>
            </a:xfrm>
          </p:grpSpPr>
          <p:sp>
            <p:nvSpPr>
              <p:cNvPr id="313" name="Rounded Rectangle 8"/>
              <p:cNvSpPr/>
              <p:nvPr/>
            </p:nvSpPr>
            <p:spPr>
              <a:xfrm>
                <a:off x="572112" y="1728108"/>
                <a:ext cx="500062" cy="500062"/>
              </a:xfrm>
              <a:prstGeom prst="roundRect">
                <a:avLst/>
              </a:prstGeom>
              <a:no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14" name="Straight Arrow Connector 9"/>
              <p:cNvCxnSpPr/>
              <p:nvPr/>
            </p:nvCxnSpPr>
            <p:spPr>
              <a:xfrm>
                <a:off x="728137" y="1901542"/>
                <a:ext cx="0" cy="201613"/>
              </a:xfrm>
              <a:prstGeom prst="straightConnector1">
                <a:avLst/>
              </a:prstGeom>
              <a:ln w="57150" cap="rnd" cmpd="sng">
                <a:solidFill>
                  <a:srgbClr val="FFFFFF"/>
                </a:solidFill>
                <a:headEnd type="none"/>
                <a:tailEnd type="none" w="lg" len="med"/>
              </a:ln>
              <a:effectLst/>
            </p:spPr>
            <p:style>
              <a:lnRef idx="2">
                <a:schemeClr val="accent1"/>
              </a:lnRef>
              <a:fillRef idx="0">
                <a:schemeClr val="accent1"/>
              </a:fillRef>
              <a:effectRef idx="1">
                <a:schemeClr val="accent1"/>
              </a:effectRef>
              <a:fontRef idx="minor">
                <a:schemeClr val="tx1"/>
              </a:fontRef>
            </p:style>
          </p:cxnSp>
          <p:cxnSp>
            <p:nvCxnSpPr>
              <p:cNvPr id="315" name="Straight Arrow Connector 10"/>
              <p:cNvCxnSpPr/>
              <p:nvPr/>
            </p:nvCxnSpPr>
            <p:spPr>
              <a:xfrm flipH="1">
                <a:off x="728139" y="1853124"/>
                <a:ext cx="220489" cy="250031"/>
              </a:xfrm>
              <a:prstGeom prst="straightConnector1">
                <a:avLst/>
              </a:prstGeom>
              <a:ln w="57150" cap="rnd" cmpd="sng">
                <a:solidFill>
                  <a:srgbClr val="FFFFFF"/>
                </a:solidFill>
                <a:headEnd type="none"/>
                <a:tailEnd type="none" w="lg" len="med"/>
              </a:ln>
              <a:effectLst/>
            </p:spPr>
            <p:style>
              <a:lnRef idx="2">
                <a:schemeClr val="accent1"/>
              </a:lnRef>
              <a:fillRef idx="0">
                <a:schemeClr val="accent1"/>
              </a:fillRef>
              <a:effectRef idx="1">
                <a:schemeClr val="accent1"/>
              </a:effectRef>
              <a:fontRef idx="minor">
                <a:schemeClr val="tx1"/>
              </a:fontRef>
            </p:style>
          </p:cxnSp>
        </p:grpSp>
      </p:grpSp>
      <p:sp>
        <p:nvSpPr>
          <p:cNvPr id="4" name="Otsikko 3"/>
          <p:cNvSpPr>
            <a:spLocks noGrp="1"/>
          </p:cNvSpPr>
          <p:nvPr>
            <p:ph type="title"/>
          </p:nvPr>
        </p:nvSpPr>
        <p:spPr/>
        <p:txBody>
          <a:bodyPr/>
          <a:lstStyle/>
          <a:p>
            <a:r>
              <a:rPr lang="en-US" dirty="0" smtClean="0"/>
              <a:t>Our operations</a:t>
            </a:r>
            <a:endParaRPr lang="en-US" dirty="0"/>
          </a:p>
        </p:txBody>
      </p:sp>
      <p:sp>
        <p:nvSpPr>
          <p:cNvPr id="316" name="Ellipsi 311"/>
          <p:cNvSpPr/>
          <p:nvPr/>
        </p:nvSpPr>
        <p:spPr>
          <a:xfrm>
            <a:off x="4804095" y="2048585"/>
            <a:ext cx="58612" cy="58204"/>
          </a:xfrm>
          <a:prstGeom prst="ellipse">
            <a:avLst/>
          </a:prstGeom>
          <a:solidFill>
            <a:schemeClr val="accent4"/>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p>
        </p:txBody>
      </p:sp>
    </p:spTree>
    <p:extLst>
      <p:ext uri="{BB962C8B-B14F-4D97-AF65-F5344CB8AC3E}">
        <p14:creationId xmlns:p14="http://schemas.microsoft.com/office/powerpoint/2010/main" val="103148014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5" name="Otsikko 4"/>
          <p:cNvSpPr>
            <a:spLocks noGrp="1"/>
          </p:cNvSpPr>
          <p:nvPr>
            <p:ph type="title"/>
          </p:nvPr>
        </p:nvSpPr>
        <p:spPr/>
        <p:txBody>
          <a:bodyPr anchor="t" anchorCtr="0"/>
          <a:lstStyle/>
          <a:p>
            <a:r>
              <a:rPr lang="en-US" dirty="0" smtClean="0">
                <a:solidFill>
                  <a:srgbClr val="FFFFFF"/>
                </a:solidFill>
              </a:rPr>
              <a:t>Safety is our number one priority </a:t>
            </a:r>
            <a:br>
              <a:rPr lang="en-US" dirty="0" smtClean="0">
                <a:solidFill>
                  <a:srgbClr val="FFFFFF"/>
                </a:solidFill>
              </a:rPr>
            </a:br>
            <a:r>
              <a:rPr lang="en-US" dirty="0" smtClean="0">
                <a:solidFill>
                  <a:srgbClr val="FFFFFF"/>
                </a:solidFill>
              </a:rPr>
              <a:t>in all operations</a:t>
            </a:r>
            <a:endParaRPr lang="en-US" dirty="0">
              <a:solidFill>
                <a:srgbClr val="FFFFFF"/>
              </a:solidFill>
            </a:endParaRPr>
          </a:p>
        </p:txBody>
      </p:sp>
      <p:sp>
        <p:nvSpPr>
          <p:cNvPr id="20" name="Suorakulmio 19"/>
          <p:cNvSpPr/>
          <p:nvPr/>
        </p:nvSpPr>
        <p:spPr>
          <a:xfrm>
            <a:off x="542479" y="1996732"/>
            <a:ext cx="1936939" cy="134434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90500" tIns="0" rIns="0" bIns="0" rtlCol="0" anchor="ctr"/>
          <a:lstStyle/>
          <a:p>
            <a:r>
              <a:rPr lang="en-US" kern="1400" dirty="0" smtClean="0">
                <a:solidFill>
                  <a:schemeClr val="bg1"/>
                </a:solidFill>
              </a:rPr>
              <a:t>Safety starts </a:t>
            </a:r>
            <a:br>
              <a:rPr lang="en-US" kern="1400" dirty="0" smtClean="0">
                <a:solidFill>
                  <a:schemeClr val="bg1"/>
                </a:solidFill>
              </a:rPr>
            </a:br>
            <a:r>
              <a:rPr lang="en-US" kern="1400" dirty="0" smtClean="0">
                <a:solidFill>
                  <a:schemeClr val="bg1"/>
                </a:solidFill>
              </a:rPr>
              <a:t>with me.</a:t>
            </a:r>
            <a:endParaRPr lang="en-US" kern="1400" dirty="0">
              <a:solidFill>
                <a:schemeClr val="bg1"/>
              </a:solidFill>
            </a:endParaRPr>
          </a:p>
        </p:txBody>
      </p:sp>
      <p:sp>
        <p:nvSpPr>
          <p:cNvPr id="21" name="Suorakulmio 20"/>
          <p:cNvSpPr/>
          <p:nvPr/>
        </p:nvSpPr>
        <p:spPr>
          <a:xfrm>
            <a:off x="2553885" y="1996732"/>
            <a:ext cx="1936939" cy="134434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190500" tIns="0" rIns="0" bIns="0" rtlCol="0" anchor="ctr"/>
          <a:lstStyle/>
          <a:p>
            <a:r>
              <a:rPr lang="en-US" kern="1400" dirty="0" smtClean="0">
                <a:solidFill>
                  <a:schemeClr val="bg1"/>
                </a:solidFill>
              </a:rPr>
              <a:t>Safety comes </a:t>
            </a:r>
            <a:br>
              <a:rPr lang="en-US" kern="1400" dirty="0" smtClean="0">
                <a:solidFill>
                  <a:schemeClr val="bg1"/>
                </a:solidFill>
              </a:rPr>
            </a:br>
            <a:r>
              <a:rPr lang="en-US" kern="1400" dirty="0" smtClean="0">
                <a:solidFill>
                  <a:schemeClr val="bg1"/>
                </a:solidFill>
              </a:rPr>
              <a:t>before volumes.</a:t>
            </a:r>
            <a:endParaRPr lang="en-US" kern="1400" dirty="0">
              <a:solidFill>
                <a:schemeClr val="bg1"/>
              </a:solidFill>
            </a:endParaRPr>
          </a:p>
        </p:txBody>
      </p:sp>
      <p:sp>
        <p:nvSpPr>
          <p:cNvPr id="22" name="Suorakulmio 21"/>
          <p:cNvSpPr/>
          <p:nvPr/>
        </p:nvSpPr>
        <p:spPr>
          <a:xfrm>
            <a:off x="4583522" y="1996732"/>
            <a:ext cx="1936939" cy="134434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190500" tIns="0" rIns="0" bIns="0" rtlCol="0" anchor="ctr"/>
          <a:lstStyle/>
          <a:p>
            <a:r>
              <a:rPr lang="en-US" kern="1400" dirty="0" smtClean="0">
                <a:solidFill>
                  <a:schemeClr val="bg1"/>
                </a:solidFill>
              </a:rPr>
              <a:t>No </a:t>
            </a:r>
            <a:br>
              <a:rPr lang="en-US" kern="1400" dirty="0" smtClean="0">
                <a:solidFill>
                  <a:schemeClr val="bg1"/>
                </a:solidFill>
              </a:rPr>
            </a:br>
            <a:r>
              <a:rPr lang="en-US" kern="1400" dirty="0" smtClean="0">
                <a:solidFill>
                  <a:schemeClr val="bg1"/>
                </a:solidFill>
              </a:rPr>
              <a:t>shortcuts.</a:t>
            </a:r>
            <a:endParaRPr lang="en-US" kern="1400" dirty="0">
              <a:solidFill>
                <a:schemeClr val="bg1"/>
              </a:solidFill>
            </a:endParaRPr>
          </a:p>
        </p:txBody>
      </p:sp>
      <p:sp>
        <p:nvSpPr>
          <p:cNvPr id="23" name="Suorakulmio 22"/>
          <p:cNvSpPr/>
          <p:nvPr/>
        </p:nvSpPr>
        <p:spPr>
          <a:xfrm>
            <a:off x="6625312" y="1996732"/>
            <a:ext cx="1936939" cy="134434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190500" tIns="0" rIns="0" bIns="0" rtlCol="0" anchor="ctr"/>
          <a:lstStyle/>
          <a:p>
            <a:r>
              <a:rPr lang="en-US" kern="1400" dirty="0" smtClean="0">
                <a:solidFill>
                  <a:schemeClr val="bg1"/>
                </a:solidFill>
              </a:rPr>
              <a:t>No </a:t>
            </a:r>
            <a:br>
              <a:rPr lang="en-US" kern="1400" dirty="0" smtClean="0">
                <a:solidFill>
                  <a:schemeClr val="bg1"/>
                </a:solidFill>
              </a:rPr>
            </a:br>
            <a:r>
              <a:rPr lang="en-US" kern="1400" dirty="0" smtClean="0">
                <a:solidFill>
                  <a:schemeClr val="bg1"/>
                </a:solidFill>
              </a:rPr>
              <a:t>repeats.</a:t>
            </a:r>
            <a:endParaRPr lang="en-US" kern="1400" dirty="0">
              <a:solidFill>
                <a:schemeClr val="bg1"/>
              </a:solidFill>
            </a:endParaRPr>
          </a:p>
        </p:txBody>
      </p:sp>
      <p:sp>
        <p:nvSpPr>
          <p:cNvPr id="4" name="Rectangle 3"/>
          <p:cNvSpPr/>
          <p:nvPr/>
        </p:nvSpPr>
        <p:spPr>
          <a:xfrm>
            <a:off x="478545" y="1559260"/>
            <a:ext cx="2199265" cy="369332"/>
          </a:xfrm>
          <a:prstGeom prst="rect">
            <a:avLst/>
          </a:prstGeom>
        </p:spPr>
        <p:txBody>
          <a:bodyPr wrap="none">
            <a:spAutoFit/>
          </a:bodyPr>
          <a:lstStyle/>
          <a:p>
            <a:r>
              <a:rPr lang="en-US" kern="1400" dirty="0" smtClean="0">
                <a:solidFill>
                  <a:schemeClr val="bg1"/>
                </a:solidFill>
                <a:latin typeface="+mj-lt"/>
              </a:rPr>
              <a:t>Our safety principles</a:t>
            </a:r>
            <a:endParaRPr lang="en-US" dirty="0">
              <a:latin typeface="+mj-lt"/>
            </a:endParaRPr>
          </a:p>
        </p:txBody>
      </p:sp>
      <p:grpSp>
        <p:nvGrpSpPr>
          <p:cNvPr id="32" name="Ryhmitä 31"/>
          <p:cNvGrpSpPr/>
          <p:nvPr/>
        </p:nvGrpSpPr>
        <p:grpSpPr>
          <a:xfrm>
            <a:off x="5099491" y="4381461"/>
            <a:ext cx="4043630" cy="771371"/>
            <a:chOff x="-11772" y="3754243"/>
            <a:chExt cx="4043630" cy="771371"/>
          </a:xfrm>
        </p:grpSpPr>
        <p:sp>
          <p:nvSpPr>
            <p:cNvPr id="33" name="Title 4"/>
            <p:cNvSpPr txBox="1">
              <a:spLocks/>
            </p:cNvSpPr>
            <p:nvPr/>
          </p:nvSpPr>
          <p:spPr>
            <a:xfrm>
              <a:off x="-11772" y="3754243"/>
              <a:ext cx="4043630" cy="771371"/>
            </a:xfrm>
            <a:prstGeom prst="rect">
              <a:avLst/>
            </a:prstGeom>
            <a:solidFill>
              <a:schemeClr val="accent3"/>
            </a:solidFill>
            <a:ln>
              <a:noFill/>
            </a:ln>
          </p:spPr>
          <p:txBody>
            <a:bodyPr vert="horz" lIns="736600" tIns="0" rIns="0" bIns="0" rtlCol="0" anchor="ctr">
              <a:noAutofit/>
            </a:bodyPr>
            <a:lstStyle>
              <a:lvl1pPr algn="l" defTabSz="447571" rtl="0" eaLnBrk="1" latinLnBrk="0" hangingPunct="1">
                <a:lnSpc>
                  <a:spcPts val="4000"/>
                </a:lnSpc>
                <a:spcBef>
                  <a:spcPct val="0"/>
                </a:spcBef>
                <a:buNone/>
                <a:defRPr sz="3600" b="0" i="0" kern="1200" cap="none">
                  <a:solidFill>
                    <a:srgbClr val="009EE8"/>
                  </a:solidFill>
                  <a:latin typeface="Franklin Gothic Book"/>
                  <a:ea typeface="+mj-ea"/>
                  <a:cs typeface="Franklin Gothic Book"/>
                </a:defRPr>
              </a:lvl1pPr>
            </a:lstStyle>
            <a:p>
              <a:pPr>
                <a:lnSpc>
                  <a:spcPts val="1200"/>
                </a:lnSpc>
                <a:spcAft>
                  <a:spcPts val="200"/>
                </a:spcAft>
              </a:pPr>
              <a:r>
                <a:rPr lang="en-US" sz="1200" dirty="0">
                  <a:solidFill>
                    <a:schemeClr val="bg2"/>
                  </a:solidFill>
                  <a:latin typeface="+mj-lt"/>
                </a:rPr>
                <a:t>Lost-time injury target &lt;2.5</a:t>
              </a:r>
            </a:p>
            <a:p>
              <a:pPr>
                <a:lnSpc>
                  <a:spcPts val="1200"/>
                </a:lnSpc>
                <a:spcAft>
                  <a:spcPts val="200"/>
                </a:spcAft>
              </a:pPr>
              <a:r>
                <a:rPr lang="en-US" sz="1200" dirty="0" smtClean="0">
                  <a:solidFill>
                    <a:schemeClr val="bg2"/>
                  </a:solidFill>
                  <a:latin typeface="+mn-lt"/>
                </a:rPr>
                <a:t>Lost</a:t>
              </a:r>
              <a:r>
                <a:rPr lang="en-US" sz="1200" dirty="0">
                  <a:solidFill>
                    <a:schemeClr val="bg2"/>
                  </a:solidFill>
                  <a:latin typeface="+mn-lt"/>
                </a:rPr>
                <a:t>-time injury rate 2015 </a:t>
              </a:r>
              <a:r>
                <a:rPr lang="en-US" sz="1200" dirty="0">
                  <a:solidFill>
                    <a:schemeClr val="bg2"/>
                  </a:solidFill>
                  <a:latin typeface="+mj-lt"/>
                </a:rPr>
                <a:t>3.0</a:t>
              </a:r>
              <a:endParaRPr lang="en-GB" sz="1200" dirty="0">
                <a:solidFill>
                  <a:schemeClr val="bg2"/>
                </a:solidFill>
                <a:latin typeface="+mn-lt"/>
              </a:endParaRPr>
            </a:p>
          </p:txBody>
        </p:sp>
        <p:grpSp>
          <p:nvGrpSpPr>
            <p:cNvPr id="34" name="Ryhmitä 33"/>
            <p:cNvGrpSpPr/>
            <p:nvPr/>
          </p:nvGrpSpPr>
          <p:grpSpPr>
            <a:xfrm>
              <a:off x="196652" y="3961865"/>
              <a:ext cx="348795" cy="348795"/>
              <a:chOff x="572112" y="1728108"/>
              <a:chExt cx="500062" cy="500062"/>
            </a:xfrm>
          </p:grpSpPr>
          <p:sp>
            <p:nvSpPr>
              <p:cNvPr id="35" name="Rounded Rectangle 8"/>
              <p:cNvSpPr/>
              <p:nvPr/>
            </p:nvSpPr>
            <p:spPr>
              <a:xfrm>
                <a:off x="572112" y="1728108"/>
                <a:ext cx="500062" cy="500062"/>
              </a:xfrm>
              <a:prstGeom prst="roundRect">
                <a:avLst/>
              </a:prstGeom>
              <a:no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6" name="Straight Arrow Connector 9"/>
              <p:cNvCxnSpPr/>
              <p:nvPr/>
            </p:nvCxnSpPr>
            <p:spPr>
              <a:xfrm>
                <a:off x="728137" y="1901542"/>
                <a:ext cx="0" cy="201613"/>
              </a:xfrm>
              <a:prstGeom prst="straightConnector1">
                <a:avLst/>
              </a:prstGeom>
              <a:ln w="57150" cap="rnd" cmpd="sng">
                <a:solidFill>
                  <a:srgbClr val="FFFFFF"/>
                </a:solidFill>
                <a:headEnd type="none"/>
                <a:tailEnd type="none" w="lg" len="med"/>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10"/>
              <p:cNvCxnSpPr/>
              <p:nvPr/>
            </p:nvCxnSpPr>
            <p:spPr>
              <a:xfrm flipH="1">
                <a:off x="728139" y="1853124"/>
                <a:ext cx="220489" cy="250031"/>
              </a:xfrm>
              <a:prstGeom prst="straightConnector1">
                <a:avLst/>
              </a:prstGeom>
              <a:ln w="57150" cap="rnd" cmpd="sng">
                <a:solidFill>
                  <a:srgbClr val="FFFFFF"/>
                </a:solidFill>
                <a:headEnd type="none"/>
                <a:tailEnd type="none" w="lg" len="med"/>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378939135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5" name="Otsikko 4"/>
          <p:cNvSpPr>
            <a:spLocks noGrp="1"/>
          </p:cNvSpPr>
          <p:nvPr>
            <p:ph type="title"/>
          </p:nvPr>
        </p:nvSpPr>
        <p:spPr/>
        <p:txBody>
          <a:bodyPr anchor="t" anchorCtr="0"/>
          <a:lstStyle/>
          <a:p>
            <a:r>
              <a:rPr lang="en-US" dirty="0" smtClean="0">
                <a:solidFill>
                  <a:srgbClr val="FFFFFF"/>
                </a:solidFill>
              </a:rPr>
              <a:t>Listening to our customers helps us focus on the right themes</a:t>
            </a:r>
            <a:endParaRPr lang="en-US" dirty="0">
              <a:solidFill>
                <a:srgbClr val="FFFFFF"/>
              </a:solidFill>
            </a:endParaRPr>
          </a:p>
        </p:txBody>
      </p:sp>
      <p:grpSp>
        <p:nvGrpSpPr>
          <p:cNvPr id="3" name="Group 2"/>
          <p:cNvGrpSpPr/>
          <p:nvPr/>
        </p:nvGrpSpPr>
        <p:grpSpPr>
          <a:xfrm>
            <a:off x="1409635" y="1531409"/>
            <a:ext cx="6159565" cy="2621715"/>
            <a:chOff x="977831" y="1429807"/>
            <a:chExt cx="7030256" cy="2992310"/>
          </a:xfrm>
        </p:grpSpPr>
        <p:graphicFrame>
          <p:nvGraphicFramePr>
            <p:cNvPr id="17" name="Content Placeholder 6"/>
            <p:cNvGraphicFramePr>
              <a:graphicFrameLocks/>
            </p:cNvGraphicFramePr>
            <p:nvPr>
              <p:extLst>
                <p:ext uri="{D42A27DB-BD31-4B8C-83A1-F6EECF244321}">
                  <p14:modId xmlns:p14="http://schemas.microsoft.com/office/powerpoint/2010/main" val="1829178076"/>
                </p:ext>
              </p:extLst>
            </p:nvPr>
          </p:nvGraphicFramePr>
          <p:xfrm>
            <a:off x="3071038" y="1431370"/>
            <a:ext cx="3006121" cy="2990747"/>
          </p:xfrm>
          <a:graphic>
            <a:graphicData uri="http://schemas.openxmlformats.org/drawingml/2006/chart">
              <c:chart xmlns:c="http://schemas.openxmlformats.org/drawingml/2006/chart" xmlns:r="http://schemas.openxmlformats.org/officeDocument/2006/relationships" r:id="rId3"/>
            </a:graphicData>
          </a:graphic>
        </p:graphicFrame>
        <p:sp>
          <p:nvSpPr>
            <p:cNvPr id="28" name="Suorakulmio 27"/>
            <p:cNvSpPr/>
            <p:nvPr/>
          </p:nvSpPr>
          <p:spPr>
            <a:xfrm>
              <a:off x="977833" y="1431369"/>
              <a:ext cx="2245675" cy="4413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400" dirty="0" smtClean="0">
                  <a:solidFill>
                    <a:schemeClr val="accent2"/>
                  </a:solidFill>
                  <a:latin typeface="+mj-lt"/>
                </a:rPr>
                <a:t>Other</a:t>
              </a:r>
              <a:endParaRPr lang="en-US" sz="1400" dirty="0">
                <a:solidFill>
                  <a:schemeClr val="accent2"/>
                </a:solidFill>
                <a:latin typeface="+mj-lt"/>
              </a:endParaRPr>
            </a:p>
          </p:txBody>
        </p:sp>
        <p:sp>
          <p:nvSpPr>
            <p:cNvPr id="30" name="Suorakulmio 29"/>
            <p:cNvSpPr/>
            <p:nvPr/>
          </p:nvSpPr>
          <p:spPr>
            <a:xfrm>
              <a:off x="977833" y="3980746"/>
              <a:ext cx="2245675" cy="44137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400" dirty="0" smtClean="0">
                  <a:solidFill>
                    <a:schemeClr val="bg1"/>
                  </a:solidFill>
                  <a:latin typeface="+mj-lt"/>
                </a:rPr>
                <a:t>Commercial terms</a:t>
              </a:r>
              <a:endParaRPr lang="en-US" sz="1400" dirty="0">
                <a:solidFill>
                  <a:schemeClr val="bg1"/>
                </a:solidFill>
                <a:latin typeface="+mj-lt"/>
              </a:endParaRPr>
            </a:p>
          </p:txBody>
        </p:sp>
        <p:sp>
          <p:nvSpPr>
            <p:cNvPr id="34" name="Suorakulmio 33"/>
            <p:cNvSpPr/>
            <p:nvPr/>
          </p:nvSpPr>
          <p:spPr>
            <a:xfrm>
              <a:off x="977831" y="1911816"/>
              <a:ext cx="1159618" cy="4560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ts val="1200"/>
                </a:lnSpc>
              </a:pPr>
              <a:r>
                <a:rPr lang="en-US" sz="1200" dirty="0" smtClean="0">
                  <a:solidFill>
                    <a:schemeClr val="accent2"/>
                  </a:solidFill>
                </a:rPr>
                <a:t>Technical</a:t>
              </a:r>
              <a:br>
                <a:rPr lang="en-US" sz="1200" dirty="0" smtClean="0">
                  <a:solidFill>
                    <a:schemeClr val="accent2"/>
                  </a:solidFill>
                </a:rPr>
              </a:br>
              <a:r>
                <a:rPr lang="en-US" sz="1200" dirty="0" smtClean="0">
                  <a:solidFill>
                    <a:schemeClr val="accent2"/>
                  </a:solidFill>
                </a:rPr>
                <a:t>expertise</a:t>
              </a:r>
              <a:endParaRPr lang="en-US" sz="1200" dirty="0">
                <a:solidFill>
                  <a:schemeClr val="accent2"/>
                </a:solidFill>
              </a:endParaRPr>
            </a:p>
          </p:txBody>
        </p:sp>
        <p:sp>
          <p:nvSpPr>
            <p:cNvPr id="35" name="Suorakulmio 34"/>
            <p:cNvSpPr/>
            <p:nvPr/>
          </p:nvSpPr>
          <p:spPr>
            <a:xfrm>
              <a:off x="2172016" y="1911816"/>
              <a:ext cx="1051490" cy="4560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ts val="1200"/>
                </a:lnSpc>
              </a:pPr>
              <a:r>
                <a:rPr lang="en-US" sz="1200" dirty="0" smtClean="0">
                  <a:solidFill>
                    <a:schemeClr val="accent2"/>
                  </a:solidFill>
                </a:rPr>
                <a:t>Easy to </a:t>
              </a:r>
              <a:br>
                <a:rPr lang="en-US" sz="1200" dirty="0" smtClean="0">
                  <a:solidFill>
                    <a:schemeClr val="accent2"/>
                  </a:solidFill>
                </a:rPr>
              </a:br>
              <a:r>
                <a:rPr lang="en-US" sz="1200" dirty="0" smtClean="0">
                  <a:solidFill>
                    <a:schemeClr val="accent2"/>
                  </a:solidFill>
                </a:rPr>
                <a:t>deal with</a:t>
              </a:r>
              <a:endParaRPr lang="en-US" sz="1200" dirty="0">
                <a:solidFill>
                  <a:schemeClr val="accent2"/>
                </a:solidFill>
              </a:endParaRPr>
            </a:p>
          </p:txBody>
        </p:sp>
        <p:sp>
          <p:nvSpPr>
            <p:cNvPr id="36" name="Tasakylkinen kolmio 35"/>
            <p:cNvSpPr/>
            <p:nvPr/>
          </p:nvSpPr>
          <p:spPr>
            <a:xfrm rot="13770504">
              <a:off x="5863586" y="1621874"/>
              <a:ext cx="212757" cy="624639"/>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Tasakylkinen kolmio 36"/>
            <p:cNvSpPr/>
            <p:nvPr/>
          </p:nvSpPr>
          <p:spPr>
            <a:xfrm rot="18900000">
              <a:off x="5827677" y="3635258"/>
              <a:ext cx="212757" cy="624639"/>
            </a:xfrm>
            <a:prstGeom prst="triangle">
              <a:avLst/>
            </a:prstGeom>
            <a:solidFill>
              <a:srgbClr val="FF7C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Suorakulmio 31"/>
            <p:cNvSpPr/>
            <p:nvPr/>
          </p:nvSpPr>
          <p:spPr>
            <a:xfrm>
              <a:off x="5762412" y="1429807"/>
              <a:ext cx="2245675" cy="44137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400" dirty="0" smtClean="0">
                  <a:solidFill>
                    <a:schemeClr val="bg1"/>
                  </a:solidFill>
                  <a:latin typeface="+mj-lt"/>
                </a:rPr>
                <a:t>Product quality</a:t>
              </a:r>
              <a:endParaRPr lang="en-US" sz="1400" dirty="0">
                <a:solidFill>
                  <a:schemeClr val="bg1"/>
                </a:solidFill>
                <a:latin typeface="+mj-lt"/>
              </a:endParaRPr>
            </a:p>
          </p:txBody>
        </p:sp>
        <p:sp>
          <p:nvSpPr>
            <p:cNvPr id="33" name="Suorakulmio 32"/>
            <p:cNvSpPr/>
            <p:nvPr/>
          </p:nvSpPr>
          <p:spPr>
            <a:xfrm>
              <a:off x="5762412" y="3980746"/>
              <a:ext cx="2245675" cy="441370"/>
            </a:xfrm>
            <a:prstGeom prst="rect">
              <a:avLst/>
            </a:prstGeom>
            <a:solidFill>
              <a:srgbClr val="FF7C00"/>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400" dirty="0" smtClean="0">
                  <a:solidFill>
                    <a:schemeClr val="bg1"/>
                  </a:solidFill>
                  <a:latin typeface="+mj-lt"/>
                </a:rPr>
                <a:t>Delivery reliability</a:t>
              </a:r>
              <a:endParaRPr lang="en-US" sz="1400" dirty="0">
                <a:solidFill>
                  <a:schemeClr val="bg1"/>
                </a:solidFill>
                <a:latin typeface="+mj-lt"/>
              </a:endParaRPr>
            </a:p>
          </p:txBody>
        </p:sp>
        <p:sp>
          <p:nvSpPr>
            <p:cNvPr id="38" name="Tasakylkinen kolmio 37"/>
            <p:cNvSpPr/>
            <p:nvPr/>
          </p:nvSpPr>
          <p:spPr>
            <a:xfrm rot="2700000">
              <a:off x="3045938" y="3548868"/>
              <a:ext cx="212757" cy="624639"/>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Tasakylkinen kolmio 38"/>
            <p:cNvSpPr/>
            <p:nvPr/>
          </p:nvSpPr>
          <p:spPr>
            <a:xfrm rot="7105307">
              <a:off x="3260721" y="1443341"/>
              <a:ext cx="212757" cy="624639"/>
            </a:xfrm>
            <a:prstGeom prst="triangl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Suorakulmio 39"/>
            <p:cNvSpPr/>
            <p:nvPr/>
          </p:nvSpPr>
          <p:spPr>
            <a:xfrm>
              <a:off x="3885141" y="2217895"/>
              <a:ext cx="1361440" cy="143361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400" b="1" dirty="0" smtClean="0">
                  <a:solidFill>
                    <a:schemeClr val="bg1"/>
                  </a:solidFill>
                  <a:latin typeface="+mj-lt"/>
                </a:rPr>
                <a:t>Customer satisfaction </a:t>
              </a:r>
              <a:br>
                <a:rPr lang="en-US" sz="1400" b="1" dirty="0" smtClean="0">
                  <a:solidFill>
                    <a:schemeClr val="bg1"/>
                  </a:solidFill>
                  <a:latin typeface="+mj-lt"/>
                </a:rPr>
              </a:br>
              <a:r>
                <a:rPr lang="en-US" sz="1400" b="1" dirty="0" smtClean="0">
                  <a:solidFill>
                    <a:schemeClr val="bg1"/>
                  </a:solidFill>
                  <a:latin typeface="+mj-lt"/>
                </a:rPr>
                <a:t>drivers</a:t>
              </a:r>
              <a:endParaRPr lang="en-US" sz="1400" b="1" dirty="0">
                <a:solidFill>
                  <a:schemeClr val="bg1"/>
                </a:solidFill>
                <a:latin typeface="+mj-lt"/>
              </a:endParaRPr>
            </a:p>
          </p:txBody>
        </p:sp>
      </p:grpSp>
      <p:sp>
        <p:nvSpPr>
          <p:cNvPr id="2" name="Rectangle 1"/>
          <p:cNvSpPr/>
          <p:nvPr/>
        </p:nvSpPr>
        <p:spPr>
          <a:xfrm>
            <a:off x="2222501" y="4424617"/>
            <a:ext cx="4642912" cy="307777"/>
          </a:xfrm>
          <a:prstGeom prst="rect">
            <a:avLst/>
          </a:prstGeom>
        </p:spPr>
        <p:txBody>
          <a:bodyPr wrap="square">
            <a:spAutoFit/>
          </a:bodyPr>
          <a:lstStyle/>
          <a:p>
            <a:pPr algn="ctr"/>
            <a:r>
              <a:rPr lang="en-US" sz="1400" dirty="0" smtClean="0">
                <a:solidFill>
                  <a:schemeClr val="bg1"/>
                </a:solidFill>
              </a:rPr>
              <a:t>1,197 customer satisfaction interviews during 2015</a:t>
            </a:r>
            <a:endParaRPr lang="en-US" sz="1400" dirty="0">
              <a:solidFill>
                <a:schemeClr val="bg1"/>
              </a:solidFill>
            </a:endParaRPr>
          </a:p>
        </p:txBody>
      </p:sp>
    </p:spTree>
    <p:extLst>
      <p:ext uri="{BB962C8B-B14F-4D97-AF65-F5344CB8AC3E}">
        <p14:creationId xmlns:p14="http://schemas.microsoft.com/office/powerpoint/2010/main" val="224426749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2" name="Kuva 1" descr="t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183" y="1500195"/>
            <a:ext cx="1219200" cy="1219200"/>
          </a:xfrm>
          <a:prstGeom prst="rect">
            <a:avLst/>
          </a:prstGeom>
        </p:spPr>
      </p:pic>
      <p:pic>
        <p:nvPicPr>
          <p:cNvPr id="52" name="Kuva 51" descr="t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2505" y="1500195"/>
            <a:ext cx="1219200" cy="1219200"/>
          </a:xfrm>
          <a:prstGeom prst="rect">
            <a:avLst/>
          </a:prstGeom>
        </p:spPr>
      </p:pic>
      <p:pic>
        <p:nvPicPr>
          <p:cNvPr id="53" name="Kuva 52" descr="t3.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57827" y="1500195"/>
            <a:ext cx="1219200" cy="1219200"/>
          </a:xfrm>
          <a:prstGeom prst="rect">
            <a:avLst/>
          </a:prstGeom>
        </p:spPr>
      </p:pic>
      <p:pic>
        <p:nvPicPr>
          <p:cNvPr id="54" name="Kuva 53" descr="t4.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23149" y="1500195"/>
            <a:ext cx="1219200" cy="1219200"/>
          </a:xfrm>
          <a:prstGeom prst="rect">
            <a:avLst/>
          </a:prstGeom>
        </p:spPr>
      </p:pic>
      <p:pic>
        <p:nvPicPr>
          <p:cNvPr id="55" name="Kuva 54" descr="t5.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88471" y="1500195"/>
            <a:ext cx="1219200" cy="1219200"/>
          </a:xfrm>
          <a:prstGeom prst="rect">
            <a:avLst/>
          </a:prstGeom>
        </p:spPr>
      </p:pic>
      <p:pic>
        <p:nvPicPr>
          <p:cNvPr id="56" name="Kuva 55" descr="t6.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53793" y="1500195"/>
            <a:ext cx="1219200" cy="1219200"/>
          </a:xfrm>
          <a:prstGeom prst="rect">
            <a:avLst/>
          </a:prstGeom>
        </p:spPr>
      </p:pic>
      <p:pic>
        <p:nvPicPr>
          <p:cNvPr id="57" name="Kuva 56" descr="t7.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7183" y="2761170"/>
            <a:ext cx="1219200" cy="1219200"/>
          </a:xfrm>
          <a:prstGeom prst="rect">
            <a:avLst/>
          </a:prstGeom>
        </p:spPr>
      </p:pic>
      <p:pic>
        <p:nvPicPr>
          <p:cNvPr id="58" name="Kuva 57" descr="t8.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92505" y="2761170"/>
            <a:ext cx="1219200" cy="1219200"/>
          </a:xfrm>
          <a:prstGeom prst="rect">
            <a:avLst/>
          </a:prstGeom>
        </p:spPr>
      </p:pic>
      <p:pic>
        <p:nvPicPr>
          <p:cNvPr id="59" name="Kuva 58" descr="t9.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357827" y="2761170"/>
            <a:ext cx="1219200" cy="1219200"/>
          </a:xfrm>
          <a:prstGeom prst="rect">
            <a:avLst/>
          </a:prstGeom>
        </p:spPr>
      </p:pic>
      <p:pic>
        <p:nvPicPr>
          <p:cNvPr id="60" name="Kuva 59" descr="t10.jp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623149" y="2761170"/>
            <a:ext cx="1219200" cy="1219200"/>
          </a:xfrm>
          <a:prstGeom prst="rect">
            <a:avLst/>
          </a:prstGeom>
        </p:spPr>
      </p:pic>
      <p:pic>
        <p:nvPicPr>
          <p:cNvPr id="61" name="Kuva 60" descr="t11.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888471" y="2761170"/>
            <a:ext cx="1219200" cy="1219200"/>
          </a:xfrm>
          <a:prstGeom prst="rect">
            <a:avLst/>
          </a:prstGeom>
        </p:spPr>
      </p:pic>
      <p:pic>
        <p:nvPicPr>
          <p:cNvPr id="62" name="Kuva 61" descr="t12.jp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153793" y="2761170"/>
            <a:ext cx="1219199" cy="1219199"/>
          </a:xfrm>
          <a:prstGeom prst="rect">
            <a:avLst/>
          </a:prstGeom>
        </p:spPr>
      </p:pic>
      <p:sp>
        <p:nvSpPr>
          <p:cNvPr id="5" name="Otsikko 4"/>
          <p:cNvSpPr>
            <a:spLocks noGrp="1"/>
          </p:cNvSpPr>
          <p:nvPr>
            <p:ph type="title"/>
          </p:nvPr>
        </p:nvSpPr>
        <p:spPr/>
        <p:txBody>
          <a:bodyPr anchor="t" anchorCtr="0"/>
          <a:lstStyle/>
          <a:p>
            <a:r>
              <a:rPr lang="en-US" dirty="0" smtClean="0">
                <a:solidFill>
                  <a:srgbClr val="FFFFFF"/>
                </a:solidFill>
              </a:rPr>
              <a:t>Our product forms</a:t>
            </a:r>
            <a:endParaRPr lang="en-US" dirty="0">
              <a:solidFill>
                <a:srgbClr val="FFFFFF"/>
              </a:solidFill>
            </a:endParaRPr>
          </a:p>
        </p:txBody>
      </p:sp>
      <p:sp>
        <p:nvSpPr>
          <p:cNvPr id="16" name="Tekstiruutu 15"/>
          <p:cNvSpPr txBox="1"/>
          <p:nvPr/>
        </p:nvSpPr>
        <p:spPr>
          <a:xfrm>
            <a:off x="827183" y="2297604"/>
            <a:ext cx="1219200" cy="421791"/>
          </a:xfrm>
          <a:prstGeom prst="rect">
            <a:avLst/>
          </a:prstGeom>
          <a:solidFill>
            <a:srgbClr val="191A16">
              <a:alpha val="73000"/>
            </a:srgbClr>
          </a:solidFill>
          <a:ln>
            <a:noFill/>
          </a:ln>
        </p:spPr>
        <p:txBody>
          <a:bodyPr wrap="square" lIns="101600" tIns="0" rIns="0" bIns="0" rtlCol="0" anchor="ctr" anchorCtr="0">
            <a:noAutofit/>
          </a:bodyPr>
          <a:lstStyle/>
          <a:p>
            <a:pPr>
              <a:lnSpc>
                <a:spcPts val="1300"/>
              </a:lnSpc>
            </a:pPr>
            <a:r>
              <a:rPr lang="en-US" sz="1200" dirty="0" smtClean="0">
                <a:solidFill>
                  <a:srgbClr val="FFFFFF"/>
                </a:solidFill>
                <a:latin typeface="+mj-lt"/>
                <a:cs typeface="TeeFranklinForever-Medium"/>
              </a:rPr>
              <a:t>Ferrochrome</a:t>
            </a:r>
            <a:endParaRPr lang="en-US" sz="1200" dirty="0">
              <a:solidFill>
                <a:srgbClr val="FFFFFF"/>
              </a:solidFill>
              <a:latin typeface="+mj-lt"/>
              <a:cs typeface="TeeFranklinForever-Medium"/>
            </a:endParaRPr>
          </a:p>
        </p:txBody>
      </p:sp>
      <p:sp>
        <p:nvSpPr>
          <p:cNvPr id="17" name="Tekstiruutu 16"/>
          <p:cNvSpPr txBox="1"/>
          <p:nvPr/>
        </p:nvSpPr>
        <p:spPr>
          <a:xfrm>
            <a:off x="2092505" y="2297604"/>
            <a:ext cx="1219200" cy="421791"/>
          </a:xfrm>
          <a:prstGeom prst="rect">
            <a:avLst/>
          </a:prstGeom>
          <a:solidFill>
            <a:srgbClr val="191A16">
              <a:alpha val="73000"/>
            </a:srgbClr>
          </a:solidFill>
          <a:ln>
            <a:noFill/>
          </a:ln>
        </p:spPr>
        <p:txBody>
          <a:bodyPr wrap="square" lIns="101600" tIns="0" rIns="0" bIns="0" rtlCol="0" anchor="ctr" anchorCtr="0">
            <a:noAutofit/>
          </a:bodyPr>
          <a:lstStyle/>
          <a:p>
            <a:pPr>
              <a:lnSpc>
                <a:spcPts val="1300"/>
              </a:lnSpc>
            </a:pPr>
            <a:r>
              <a:rPr lang="en-US" sz="1200" dirty="0" smtClean="0">
                <a:solidFill>
                  <a:srgbClr val="FFFFFF"/>
                </a:solidFill>
                <a:latin typeface="+mj-lt"/>
                <a:cs typeface="TeeFranklinForever-Medium"/>
              </a:rPr>
              <a:t>Slab</a:t>
            </a:r>
            <a:endParaRPr lang="en-US" sz="1200" dirty="0">
              <a:solidFill>
                <a:srgbClr val="FFFFFF"/>
              </a:solidFill>
              <a:latin typeface="+mj-lt"/>
              <a:cs typeface="TeeFranklinForever-Medium"/>
            </a:endParaRPr>
          </a:p>
        </p:txBody>
      </p:sp>
      <p:sp>
        <p:nvSpPr>
          <p:cNvPr id="18" name="Tekstiruutu 17"/>
          <p:cNvSpPr txBox="1"/>
          <p:nvPr/>
        </p:nvSpPr>
        <p:spPr>
          <a:xfrm>
            <a:off x="3357827" y="2297604"/>
            <a:ext cx="1219200" cy="421791"/>
          </a:xfrm>
          <a:prstGeom prst="rect">
            <a:avLst/>
          </a:prstGeom>
          <a:solidFill>
            <a:srgbClr val="191A16">
              <a:alpha val="73000"/>
            </a:srgbClr>
          </a:solidFill>
          <a:ln>
            <a:noFill/>
          </a:ln>
        </p:spPr>
        <p:txBody>
          <a:bodyPr wrap="square" lIns="101600" tIns="0" rIns="0" bIns="0" rtlCol="0" anchor="ctr" anchorCtr="0">
            <a:noAutofit/>
          </a:bodyPr>
          <a:lstStyle/>
          <a:p>
            <a:pPr>
              <a:lnSpc>
                <a:spcPts val="1300"/>
              </a:lnSpc>
            </a:pPr>
            <a:r>
              <a:rPr lang="en-US" sz="1200" dirty="0" smtClean="0">
                <a:solidFill>
                  <a:srgbClr val="FFFFFF"/>
                </a:solidFill>
                <a:latin typeface="+mj-lt"/>
                <a:cs typeface="TeeFranklinForever-Medium"/>
              </a:rPr>
              <a:t>Quarto plate</a:t>
            </a:r>
            <a:endParaRPr lang="en-US" sz="1200" dirty="0">
              <a:solidFill>
                <a:srgbClr val="FFFFFF"/>
              </a:solidFill>
              <a:latin typeface="+mj-lt"/>
              <a:cs typeface="TeeFranklinForever-Medium"/>
            </a:endParaRPr>
          </a:p>
        </p:txBody>
      </p:sp>
      <p:sp>
        <p:nvSpPr>
          <p:cNvPr id="19" name="Tekstiruutu 18"/>
          <p:cNvSpPr txBox="1"/>
          <p:nvPr/>
        </p:nvSpPr>
        <p:spPr>
          <a:xfrm>
            <a:off x="4623149" y="2297604"/>
            <a:ext cx="1219200" cy="421791"/>
          </a:xfrm>
          <a:prstGeom prst="rect">
            <a:avLst/>
          </a:prstGeom>
          <a:solidFill>
            <a:srgbClr val="191A16">
              <a:alpha val="73000"/>
            </a:srgbClr>
          </a:solidFill>
          <a:ln>
            <a:noFill/>
          </a:ln>
        </p:spPr>
        <p:txBody>
          <a:bodyPr wrap="square" lIns="101600" tIns="0" rIns="0" bIns="0" rtlCol="0" anchor="ctr" anchorCtr="0">
            <a:noAutofit/>
          </a:bodyPr>
          <a:lstStyle/>
          <a:p>
            <a:pPr>
              <a:lnSpc>
                <a:spcPts val="1300"/>
              </a:lnSpc>
            </a:pPr>
            <a:r>
              <a:rPr lang="en-US" sz="1200" dirty="0" smtClean="0">
                <a:solidFill>
                  <a:srgbClr val="FFFFFF"/>
                </a:solidFill>
                <a:latin typeface="+mj-lt"/>
                <a:cs typeface="TeeFranklinForever-Medium"/>
              </a:rPr>
              <a:t>Hot rolled </a:t>
            </a:r>
            <a:br>
              <a:rPr lang="en-US" sz="1200" dirty="0" smtClean="0">
                <a:solidFill>
                  <a:srgbClr val="FFFFFF"/>
                </a:solidFill>
                <a:latin typeface="+mj-lt"/>
                <a:cs typeface="TeeFranklinForever-Medium"/>
              </a:rPr>
            </a:br>
            <a:r>
              <a:rPr lang="en-US" sz="1200" dirty="0" smtClean="0">
                <a:solidFill>
                  <a:srgbClr val="FFFFFF"/>
                </a:solidFill>
                <a:latin typeface="+mj-lt"/>
                <a:cs typeface="TeeFranklinForever-Medium"/>
              </a:rPr>
              <a:t>black coil</a:t>
            </a:r>
            <a:endParaRPr lang="en-US" sz="1200" dirty="0">
              <a:solidFill>
                <a:srgbClr val="FFFFFF"/>
              </a:solidFill>
              <a:latin typeface="+mj-lt"/>
              <a:cs typeface="TeeFranklinForever-Medium"/>
            </a:endParaRPr>
          </a:p>
        </p:txBody>
      </p:sp>
      <p:sp>
        <p:nvSpPr>
          <p:cNvPr id="20" name="Tekstiruutu 19"/>
          <p:cNvSpPr txBox="1"/>
          <p:nvPr/>
        </p:nvSpPr>
        <p:spPr>
          <a:xfrm>
            <a:off x="5888471" y="2297604"/>
            <a:ext cx="1219200" cy="421791"/>
          </a:xfrm>
          <a:prstGeom prst="rect">
            <a:avLst/>
          </a:prstGeom>
          <a:solidFill>
            <a:srgbClr val="191A16">
              <a:alpha val="73000"/>
            </a:srgbClr>
          </a:solidFill>
          <a:ln>
            <a:noFill/>
          </a:ln>
        </p:spPr>
        <p:txBody>
          <a:bodyPr wrap="square" lIns="101600" tIns="0" rIns="0" bIns="0" rtlCol="0" anchor="ctr" anchorCtr="0">
            <a:noAutofit/>
          </a:bodyPr>
          <a:lstStyle/>
          <a:p>
            <a:pPr>
              <a:lnSpc>
                <a:spcPts val="1300"/>
              </a:lnSpc>
            </a:pPr>
            <a:r>
              <a:rPr lang="en-US" sz="1200" dirty="0" smtClean="0">
                <a:solidFill>
                  <a:srgbClr val="FFFFFF"/>
                </a:solidFill>
                <a:latin typeface="+mj-lt"/>
                <a:cs typeface="TeeFranklinForever-Medium"/>
              </a:rPr>
              <a:t>Hot and cold rolled white coil</a:t>
            </a:r>
            <a:endParaRPr lang="en-US" sz="1200" dirty="0">
              <a:solidFill>
                <a:srgbClr val="FFFFFF"/>
              </a:solidFill>
              <a:latin typeface="+mj-lt"/>
              <a:cs typeface="TeeFranklinForever-Medium"/>
            </a:endParaRPr>
          </a:p>
        </p:txBody>
      </p:sp>
      <p:sp>
        <p:nvSpPr>
          <p:cNvPr id="21" name="Tekstiruutu 20"/>
          <p:cNvSpPr txBox="1"/>
          <p:nvPr/>
        </p:nvSpPr>
        <p:spPr>
          <a:xfrm>
            <a:off x="7153793" y="2297604"/>
            <a:ext cx="1219200" cy="421791"/>
          </a:xfrm>
          <a:prstGeom prst="rect">
            <a:avLst/>
          </a:prstGeom>
          <a:solidFill>
            <a:srgbClr val="191A16">
              <a:alpha val="73000"/>
            </a:srgbClr>
          </a:solidFill>
          <a:ln>
            <a:noFill/>
          </a:ln>
        </p:spPr>
        <p:txBody>
          <a:bodyPr wrap="square" lIns="101600" tIns="0" rIns="0" bIns="0" rtlCol="0" anchor="ctr" anchorCtr="0">
            <a:noAutofit/>
          </a:bodyPr>
          <a:lstStyle/>
          <a:p>
            <a:pPr>
              <a:lnSpc>
                <a:spcPts val="1300"/>
              </a:lnSpc>
            </a:pPr>
            <a:r>
              <a:rPr lang="en-US" sz="1200" dirty="0" smtClean="0">
                <a:solidFill>
                  <a:srgbClr val="FFFFFF"/>
                </a:solidFill>
                <a:latin typeface="+mj-lt"/>
                <a:cs typeface="TeeFranklinForever-Medium"/>
              </a:rPr>
              <a:t>Precision strip</a:t>
            </a:r>
            <a:endParaRPr lang="en-US" sz="1200" dirty="0">
              <a:solidFill>
                <a:srgbClr val="FFFFFF"/>
              </a:solidFill>
              <a:latin typeface="+mj-lt"/>
              <a:cs typeface="TeeFranklinForever-Medium"/>
            </a:endParaRPr>
          </a:p>
        </p:txBody>
      </p:sp>
      <p:sp>
        <p:nvSpPr>
          <p:cNvPr id="22" name="Tekstiruutu 21"/>
          <p:cNvSpPr txBox="1"/>
          <p:nvPr/>
        </p:nvSpPr>
        <p:spPr>
          <a:xfrm>
            <a:off x="827183" y="3558579"/>
            <a:ext cx="1219200" cy="421791"/>
          </a:xfrm>
          <a:prstGeom prst="rect">
            <a:avLst/>
          </a:prstGeom>
          <a:solidFill>
            <a:srgbClr val="191A16">
              <a:alpha val="73000"/>
            </a:srgbClr>
          </a:solidFill>
          <a:ln>
            <a:noFill/>
          </a:ln>
        </p:spPr>
        <p:txBody>
          <a:bodyPr wrap="square" lIns="101600" tIns="0" rIns="0" bIns="0" rtlCol="0" anchor="ctr" anchorCtr="0">
            <a:noAutofit/>
          </a:bodyPr>
          <a:lstStyle/>
          <a:p>
            <a:pPr>
              <a:lnSpc>
                <a:spcPts val="1300"/>
              </a:lnSpc>
            </a:pPr>
            <a:r>
              <a:rPr lang="en-US" sz="1200" dirty="0" smtClean="0">
                <a:solidFill>
                  <a:srgbClr val="FFFFFF"/>
                </a:solidFill>
                <a:latin typeface="+mj-lt"/>
                <a:cs typeface="TeeFranklinForever-Medium"/>
              </a:rPr>
              <a:t>Cast semis</a:t>
            </a:r>
            <a:endParaRPr lang="en-US" sz="1200" dirty="0">
              <a:solidFill>
                <a:srgbClr val="FFFFFF"/>
              </a:solidFill>
              <a:latin typeface="+mj-lt"/>
              <a:cs typeface="TeeFranklinForever-Medium"/>
            </a:endParaRPr>
          </a:p>
        </p:txBody>
      </p:sp>
      <p:sp>
        <p:nvSpPr>
          <p:cNvPr id="23" name="Tekstiruutu 22"/>
          <p:cNvSpPr txBox="1"/>
          <p:nvPr/>
        </p:nvSpPr>
        <p:spPr>
          <a:xfrm>
            <a:off x="2092505" y="3558579"/>
            <a:ext cx="1219200" cy="421791"/>
          </a:xfrm>
          <a:prstGeom prst="rect">
            <a:avLst/>
          </a:prstGeom>
          <a:solidFill>
            <a:srgbClr val="191A16">
              <a:alpha val="73000"/>
            </a:srgbClr>
          </a:solidFill>
          <a:ln>
            <a:noFill/>
          </a:ln>
        </p:spPr>
        <p:txBody>
          <a:bodyPr wrap="square" lIns="101600" tIns="0" rIns="0" bIns="0" rtlCol="0" anchor="ctr" anchorCtr="0">
            <a:noAutofit/>
          </a:bodyPr>
          <a:lstStyle/>
          <a:p>
            <a:pPr>
              <a:lnSpc>
                <a:spcPts val="1300"/>
              </a:lnSpc>
            </a:pPr>
            <a:r>
              <a:rPr lang="en-US" sz="1200" dirty="0" smtClean="0">
                <a:solidFill>
                  <a:srgbClr val="FFFFFF"/>
                </a:solidFill>
                <a:latin typeface="+mj-lt"/>
                <a:cs typeface="TeeFranklinForever-Medium"/>
              </a:rPr>
              <a:t>Rolled and </a:t>
            </a:r>
            <a:br>
              <a:rPr lang="en-US" sz="1200" dirty="0" smtClean="0">
                <a:solidFill>
                  <a:srgbClr val="FFFFFF"/>
                </a:solidFill>
                <a:latin typeface="+mj-lt"/>
                <a:cs typeface="TeeFranklinForever-Medium"/>
              </a:rPr>
            </a:br>
            <a:r>
              <a:rPr lang="en-US" sz="1200" dirty="0" smtClean="0">
                <a:solidFill>
                  <a:srgbClr val="FFFFFF"/>
                </a:solidFill>
                <a:latin typeface="+mj-lt"/>
                <a:cs typeface="TeeFranklinForever-Medium"/>
              </a:rPr>
              <a:t>forged billet</a:t>
            </a:r>
            <a:endParaRPr lang="en-US" sz="1200" dirty="0">
              <a:solidFill>
                <a:srgbClr val="FFFFFF"/>
              </a:solidFill>
              <a:latin typeface="+mj-lt"/>
              <a:cs typeface="TeeFranklinForever-Medium"/>
            </a:endParaRPr>
          </a:p>
        </p:txBody>
      </p:sp>
      <p:sp>
        <p:nvSpPr>
          <p:cNvPr id="24" name="Tekstiruutu 23"/>
          <p:cNvSpPr txBox="1"/>
          <p:nvPr/>
        </p:nvSpPr>
        <p:spPr>
          <a:xfrm>
            <a:off x="3357827" y="3558579"/>
            <a:ext cx="1219200" cy="421791"/>
          </a:xfrm>
          <a:prstGeom prst="rect">
            <a:avLst/>
          </a:prstGeom>
          <a:solidFill>
            <a:srgbClr val="191A16">
              <a:alpha val="73000"/>
            </a:srgbClr>
          </a:solidFill>
          <a:ln>
            <a:noFill/>
          </a:ln>
        </p:spPr>
        <p:txBody>
          <a:bodyPr wrap="square" lIns="101600" tIns="0" rIns="0" bIns="0" rtlCol="0" anchor="ctr" anchorCtr="0">
            <a:noAutofit/>
          </a:bodyPr>
          <a:lstStyle/>
          <a:p>
            <a:pPr>
              <a:lnSpc>
                <a:spcPts val="1300"/>
              </a:lnSpc>
            </a:pPr>
            <a:r>
              <a:rPr lang="en-US" sz="1200" dirty="0" smtClean="0">
                <a:solidFill>
                  <a:srgbClr val="FFFFFF"/>
                </a:solidFill>
                <a:latin typeface="+mj-lt"/>
                <a:cs typeface="TeeFranklinForever-Medium"/>
              </a:rPr>
              <a:t>Bar</a:t>
            </a:r>
            <a:endParaRPr lang="en-US" sz="1200" dirty="0">
              <a:solidFill>
                <a:srgbClr val="FFFFFF"/>
              </a:solidFill>
              <a:latin typeface="+mj-lt"/>
              <a:cs typeface="TeeFranklinForever-Medium"/>
            </a:endParaRPr>
          </a:p>
        </p:txBody>
      </p:sp>
      <p:sp>
        <p:nvSpPr>
          <p:cNvPr id="25" name="Tekstiruutu 24"/>
          <p:cNvSpPr txBox="1"/>
          <p:nvPr/>
        </p:nvSpPr>
        <p:spPr>
          <a:xfrm>
            <a:off x="4623149" y="3558579"/>
            <a:ext cx="1219200" cy="421791"/>
          </a:xfrm>
          <a:prstGeom prst="rect">
            <a:avLst/>
          </a:prstGeom>
          <a:solidFill>
            <a:srgbClr val="191A16">
              <a:alpha val="73000"/>
            </a:srgbClr>
          </a:solidFill>
          <a:ln>
            <a:noFill/>
          </a:ln>
        </p:spPr>
        <p:txBody>
          <a:bodyPr wrap="square" lIns="101600" tIns="0" rIns="0" bIns="0" rtlCol="0" anchor="ctr" anchorCtr="0">
            <a:noAutofit/>
          </a:bodyPr>
          <a:lstStyle/>
          <a:p>
            <a:pPr>
              <a:lnSpc>
                <a:spcPts val="1300"/>
              </a:lnSpc>
            </a:pPr>
            <a:r>
              <a:rPr lang="en-US" sz="1200" dirty="0" smtClean="0">
                <a:solidFill>
                  <a:srgbClr val="FFFFFF"/>
                </a:solidFill>
                <a:latin typeface="+mj-lt"/>
                <a:cs typeface="TeeFranklinForever-Medium"/>
              </a:rPr>
              <a:t>Rebar</a:t>
            </a:r>
            <a:endParaRPr lang="en-US" sz="1200" dirty="0">
              <a:solidFill>
                <a:srgbClr val="FFFFFF"/>
              </a:solidFill>
              <a:latin typeface="+mj-lt"/>
              <a:cs typeface="TeeFranklinForever-Medium"/>
            </a:endParaRPr>
          </a:p>
        </p:txBody>
      </p:sp>
      <p:sp>
        <p:nvSpPr>
          <p:cNvPr id="26" name="Tekstiruutu 25"/>
          <p:cNvSpPr txBox="1"/>
          <p:nvPr/>
        </p:nvSpPr>
        <p:spPr>
          <a:xfrm>
            <a:off x="5888471" y="3558579"/>
            <a:ext cx="1219200" cy="421791"/>
          </a:xfrm>
          <a:prstGeom prst="rect">
            <a:avLst/>
          </a:prstGeom>
          <a:solidFill>
            <a:srgbClr val="191A16">
              <a:alpha val="73000"/>
            </a:srgbClr>
          </a:solidFill>
          <a:ln>
            <a:noFill/>
          </a:ln>
        </p:spPr>
        <p:txBody>
          <a:bodyPr wrap="square" lIns="101600" tIns="0" rIns="0" bIns="0" rtlCol="0" anchor="ctr" anchorCtr="0">
            <a:noAutofit/>
          </a:bodyPr>
          <a:lstStyle/>
          <a:p>
            <a:pPr>
              <a:lnSpc>
                <a:spcPts val="1300"/>
              </a:lnSpc>
            </a:pPr>
            <a:r>
              <a:rPr lang="en-US" sz="1200" dirty="0" smtClean="0">
                <a:solidFill>
                  <a:srgbClr val="FFFFFF"/>
                </a:solidFill>
                <a:latin typeface="+mj-lt"/>
                <a:cs typeface="TeeFranklinForever-Medium"/>
              </a:rPr>
              <a:t>Wire rod</a:t>
            </a:r>
            <a:endParaRPr lang="en-US" sz="1200" dirty="0">
              <a:solidFill>
                <a:srgbClr val="FFFFFF"/>
              </a:solidFill>
              <a:latin typeface="+mj-lt"/>
              <a:cs typeface="TeeFranklinForever-Medium"/>
            </a:endParaRPr>
          </a:p>
        </p:txBody>
      </p:sp>
      <p:sp>
        <p:nvSpPr>
          <p:cNvPr id="27" name="Tekstiruutu 26"/>
          <p:cNvSpPr txBox="1"/>
          <p:nvPr/>
        </p:nvSpPr>
        <p:spPr>
          <a:xfrm>
            <a:off x="7153793" y="3558579"/>
            <a:ext cx="1219200" cy="421791"/>
          </a:xfrm>
          <a:prstGeom prst="rect">
            <a:avLst/>
          </a:prstGeom>
          <a:solidFill>
            <a:srgbClr val="191A16">
              <a:alpha val="73000"/>
            </a:srgbClr>
          </a:solidFill>
          <a:ln>
            <a:noFill/>
          </a:ln>
        </p:spPr>
        <p:txBody>
          <a:bodyPr wrap="square" lIns="101600" tIns="0" rIns="0" bIns="0" rtlCol="0" anchor="ctr" anchorCtr="0">
            <a:noAutofit/>
          </a:bodyPr>
          <a:lstStyle/>
          <a:p>
            <a:pPr>
              <a:lnSpc>
                <a:spcPts val="1300"/>
              </a:lnSpc>
            </a:pPr>
            <a:r>
              <a:rPr lang="en-US" sz="1200" dirty="0" smtClean="0">
                <a:solidFill>
                  <a:srgbClr val="FFFFFF"/>
                </a:solidFill>
                <a:latin typeface="+mj-lt"/>
                <a:cs typeface="TeeFranklinForever-Medium"/>
              </a:rPr>
              <a:t>Welded pipe</a:t>
            </a:r>
            <a:endParaRPr lang="en-US" sz="1200" dirty="0">
              <a:solidFill>
                <a:srgbClr val="FFFFFF"/>
              </a:solidFill>
              <a:latin typeface="+mj-lt"/>
              <a:cs typeface="TeeFranklinForever-Medium"/>
            </a:endParaRPr>
          </a:p>
        </p:txBody>
      </p:sp>
    </p:spTree>
    <p:extLst>
      <p:ext uri="{BB962C8B-B14F-4D97-AF65-F5344CB8AC3E}">
        <p14:creationId xmlns:p14="http://schemas.microsoft.com/office/powerpoint/2010/main" val="426852897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5" name="Otsikko 4"/>
          <p:cNvSpPr>
            <a:spLocks noGrp="1"/>
          </p:cNvSpPr>
          <p:nvPr>
            <p:ph type="title"/>
          </p:nvPr>
        </p:nvSpPr>
        <p:spPr/>
        <p:txBody>
          <a:bodyPr anchor="t" anchorCtr="0"/>
          <a:lstStyle/>
          <a:p>
            <a:r>
              <a:rPr lang="en-US" dirty="0" smtClean="0">
                <a:solidFill>
                  <a:srgbClr val="FFFFFF"/>
                </a:solidFill>
              </a:rPr>
              <a:t>Working towards forever. </a:t>
            </a:r>
            <a:endParaRPr lang="en-US" dirty="0">
              <a:solidFill>
                <a:srgbClr val="FFFFFF"/>
              </a:solidFill>
            </a:endParaRPr>
          </a:p>
        </p:txBody>
      </p:sp>
      <p:sp>
        <p:nvSpPr>
          <p:cNvPr id="26" name="Slide Number Placeholder 2"/>
          <p:cNvSpPr>
            <a:spLocks noGrp="1"/>
          </p:cNvSpPr>
          <p:nvPr>
            <p:ph type="sldNum" sz="quarter" idx="4294967295"/>
          </p:nvPr>
        </p:nvSpPr>
        <p:spPr>
          <a:xfrm>
            <a:off x="8488402" y="4686300"/>
            <a:ext cx="457200" cy="273050"/>
          </a:xfrm>
        </p:spPr>
        <p:txBody>
          <a:bodyPr/>
          <a:lstStyle/>
          <a:p>
            <a:fld id="{DC4FA5F9-085A-C542-B101-F4EC4335D76F}" type="slidenum">
              <a:rPr lang="en-US" smtClean="0">
                <a:solidFill>
                  <a:schemeClr val="bg1"/>
                </a:solidFill>
              </a:rPr>
              <a:pPr/>
              <a:t>8</a:t>
            </a:fld>
            <a:endParaRPr lang="en-US" dirty="0">
              <a:solidFill>
                <a:schemeClr val="bg1"/>
              </a:solidFill>
            </a:endParaRPr>
          </a:p>
        </p:txBody>
      </p:sp>
      <p:grpSp>
        <p:nvGrpSpPr>
          <p:cNvPr id="13" name="Ryhmitä 12"/>
          <p:cNvGrpSpPr/>
          <p:nvPr/>
        </p:nvGrpSpPr>
        <p:grpSpPr>
          <a:xfrm>
            <a:off x="1726778" y="1514412"/>
            <a:ext cx="5547100" cy="2374536"/>
            <a:chOff x="2281988" y="1545660"/>
            <a:chExt cx="5547100" cy="2374536"/>
          </a:xfrm>
          <a:solidFill>
            <a:schemeClr val="accent2"/>
          </a:solidFill>
        </p:grpSpPr>
        <p:sp>
          <p:nvSpPr>
            <p:cNvPr id="11" name="Suorakulmio 10"/>
            <p:cNvSpPr/>
            <p:nvPr/>
          </p:nvSpPr>
          <p:spPr>
            <a:xfrm>
              <a:off x="2281988" y="1545660"/>
              <a:ext cx="5547100" cy="198078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279400" tIns="0" rIns="190500" bIns="0" rtlCol="0" anchor="ctr"/>
            <a:lstStyle/>
            <a:p>
              <a:pPr>
                <a:lnSpc>
                  <a:spcPts val="2200"/>
                </a:lnSpc>
              </a:pPr>
              <a:r>
                <a:rPr lang="en-US" dirty="0" smtClean="0">
                  <a:solidFill>
                    <a:schemeClr val="bg1"/>
                  </a:solidFill>
                </a:rPr>
                <a:t>We work with our customers and partners to create long lasting solutions for the tools of modern life and the world’s most critical problems such as clean energy, clean water, and efficient infrastructure. Because we believe in a world that lasts forever.</a:t>
              </a:r>
              <a:endParaRPr lang="en-US" dirty="0">
                <a:solidFill>
                  <a:schemeClr val="bg1"/>
                </a:solidFill>
              </a:endParaRPr>
            </a:p>
          </p:txBody>
        </p:sp>
        <p:sp>
          <p:nvSpPr>
            <p:cNvPr id="3" name="Suorakulmainen kolmio 2"/>
            <p:cNvSpPr/>
            <p:nvPr/>
          </p:nvSpPr>
          <p:spPr>
            <a:xfrm rot="10800000">
              <a:off x="2573028" y="3517810"/>
              <a:ext cx="402386" cy="402386"/>
            </a:xfrm>
            <a:prstGeom prst="rtTriangle">
              <a:avLst/>
            </a:prstGeom>
            <a:grpFill/>
            <a:ln>
              <a:noFill/>
            </a:ln>
            <a:effectLst/>
          </p:spPr>
          <p:style>
            <a:lnRef idx="1">
              <a:schemeClr val="accent1"/>
            </a:lnRef>
            <a:fillRef idx="3">
              <a:schemeClr val="accent1"/>
            </a:fillRef>
            <a:effectRef idx="2">
              <a:schemeClr val="accent1"/>
            </a:effectRef>
            <a:fontRef idx="minor">
              <a:schemeClr val="lt1"/>
            </a:fontRef>
          </p:style>
          <p:txBody>
            <a:bodyPr lIns="279400" rtlCol="0" anchor="ctr"/>
            <a:lstStyle/>
            <a:p>
              <a:pPr algn="ctr"/>
              <a:endParaRPr lang="en-US" dirty="0">
                <a:solidFill>
                  <a:schemeClr val="bg1"/>
                </a:solidFill>
              </a:endParaRPr>
            </a:p>
          </p:txBody>
        </p:sp>
      </p:grpSp>
      <p:sp>
        <p:nvSpPr>
          <p:cNvPr id="10" name="Date Placeholder 1"/>
          <p:cNvSpPr txBox="1">
            <a:spLocks/>
          </p:cNvSpPr>
          <p:nvPr/>
        </p:nvSpPr>
        <p:spPr>
          <a:xfrm>
            <a:off x="7433522" y="4686300"/>
            <a:ext cx="925512" cy="273050"/>
          </a:xfrm>
          <a:prstGeom prst="rect">
            <a:avLst/>
          </a:prstGeom>
        </p:spPr>
        <p:txBody>
          <a:bodyPr vert="horz" lIns="89514" tIns="44757" rIns="89514" bIns="44757" rtlCol="0" anchor="ctr"/>
          <a:lstStyle>
            <a:defPPr>
              <a:defRPr lang="de-DE"/>
            </a:defPPr>
            <a:lvl1pPr marL="0" algn="r" defTabSz="457189" rtl="0" eaLnBrk="1" latinLnBrk="0" hangingPunct="1">
              <a:defRPr sz="700" b="0" i="0" kern="1200">
                <a:solidFill>
                  <a:schemeClr val="tx2"/>
                </a:solidFill>
                <a:latin typeface="Franklin Gothic Book"/>
                <a:ea typeface="+mn-ea"/>
                <a:cs typeface="Franklin Gothic Book"/>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a:lstStyle>
          <a:p>
            <a:fld id="{41983E32-480C-4723-B8B9-5661A070B3B4}" type="datetime1">
              <a:rPr lang="en-US" smtClean="0">
                <a:solidFill>
                  <a:schemeClr val="bg1"/>
                </a:solidFill>
              </a:rPr>
              <a:pPr/>
              <a:t>5/26/2016</a:t>
            </a:fld>
            <a:endParaRPr lang="en-US" dirty="0">
              <a:solidFill>
                <a:schemeClr val="bg1"/>
              </a:solidFill>
            </a:endParaRPr>
          </a:p>
        </p:txBody>
      </p:sp>
    </p:spTree>
    <p:extLst>
      <p:ext uri="{BB962C8B-B14F-4D97-AF65-F5344CB8AC3E}">
        <p14:creationId xmlns:p14="http://schemas.microsoft.com/office/powerpoint/2010/main" val="396701651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SOLAS  COMPLIANCE</a:t>
            </a:r>
            <a:endParaRPr lang="en-US" dirty="0"/>
          </a:p>
        </p:txBody>
      </p:sp>
    </p:spTree>
    <p:extLst>
      <p:ext uri="{BB962C8B-B14F-4D97-AF65-F5344CB8AC3E}">
        <p14:creationId xmlns:p14="http://schemas.microsoft.com/office/powerpoint/2010/main" val="93111656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theme/theme1.xml><?xml version="1.0" encoding="utf-8"?>
<a:theme xmlns:a="http://schemas.openxmlformats.org/drawingml/2006/main" name="2_16-9_outokumpu">
  <a:themeElements>
    <a:clrScheme name="Custom 1">
      <a:dk1>
        <a:srgbClr val="191A16"/>
      </a:dk1>
      <a:lt1>
        <a:sysClr val="window" lastClr="FFFFFF"/>
      </a:lt1>
      <a:dk2>
        <a:srgbClr val="848A8C"/>
      </a:dk2>
      <a:lt2>
        <a:srgbClr val="FFFFFF"/>
      </a:lt2>
      <a:accent1>
        <a:srgbClr val="007EC2"/>
      </a:accent1>
      <a:accent2>
        <a:srgbClr val="009EE8"/>
      </a:accent2>
      <a:accent3>
        <a:srgbClr val="00965F"/>
      </a:accent3>
      <a:accent4>
        <a:srgbClr val="FF7C00"/>
      </a:accent4>
      <a:accent5>
        <a:srgbClr val="E40134"/>
      </a:accent5>
      <a:accent6>
        <a:srgbClr val="FFEE00"/>
      </a:accent6>
      <a:hlink>
        <a:srgbClr val="2D2D23"/>
      </a:hlink>
      <a:folHlink>
        <a:srgbClr val="A5A9AB"/>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Demo Template.potx" id="{8A834E87-166A-421D-A2A2-7411E002594A}" vid="{3BA7CE80-4FF1-4F9D-B4D2-EE9CB13D3655}"/>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ustom 6">
    <a:dk1>
      <a:srgbClr val="21231E"/>
    </a:dk1>
    <a:lt1>
      <a:sysClr val="window" lastClr="FFFFFF"/>
    </a:lt1>
    <a:dk2>
      <a:srgbClr val="006AAC"/>
    </a:dk2>
    <a:lt2>
      <a:srgbClr val="CACCCD"/>
    </a:lt2>
    <a:accent1>
      <a:srgbClr val="008AE2"/>
    </a:accent1>
    <a:accent2>
      <a:srgbClr val="008F4A"/>
    </a:accent2>
    <a:accent3>
      <a:srgbClr val="FF6601"/>
    </a:accent3>
    <a:accent4>
      <a:srgbClr val="848A8C"/>
    </a:accent4>
    <a:accent5>
      <a:srgbClr val="E40134"/>
    </a:accent5>
    <a:accent6>
      <a:srgbClr val="FFED00"/>
    </a:accent6>
    <a:hlink>
      <a:srgbClr val="008AE2"/>
    </a:hlink>
    <a:folHlink>
      <a:srgbClr val="848A8C"/>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8E6A32C7690DA45AE640C64B150A744" ma:contentTypeVersion="1" ma:contentTypeDescription="Create a new document." ma:contentTypeScope="" ma:versionID="4b5ad4d68bb7f466c910f5d77dd7130d">
  <xsd:schema xmlns:xsd="http://www.w3.org/2001/XMLSchema" xmlns:xs="http://www.w3.org/2001/XMLSchema" xmlns:p="http://schemas.microsoft.com/office/2006/metadata/properties" xmlns:ns1="http://schemas.microsoft.com/sharepoint/v3" targetNamespace="http://schemas.microsoft.com/office/2006/metadata/properties" ma:root="true" ma:fieldsID="6f9746fe128b0ca74698fd9d7c13d39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363329-F2B2-43CE-90F9-2334FBF05790}">
  <ds:schemaRefs>
    <ds:schemaRef ds:uri="http://purl.org/dc/terms/"/>
    <ds:schemaRef ds:uri="http://schemas.microsoft.com/office/2006/documentManagement/types"/>
    <ds:schemaRef ds:uri="http://purl.org/dc/elements/1.1/"/>
    <ds:schemaRef ds:uri="http://schemas.openxmlformats.org/package/2006/metadata/core-properties"/>
    <ds:schemaRef ds:uri="http://purl.org/dc/dcmitype/"/>
    <ds:schemaRef ds:uri="http://schemas.microsoft.com/office/infopath/2007/PartnerControls"/>
    <ds:schemaRef ds:uri="http://schemas.microsoft.com/sharepoint/v3"/>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0EACAB98-37D7-4A75-AA79-E050DF500012}">
  <ds:schemaRefs>
    <ds:schemaRef ds:uri="http://schemas.microsoft.com/sharepoint/v3/contenttype/forms"/>
  </ds:schemaRefs>
</ds:datastoreItem>
</file>

<file path=customXml/itemProps3.xml><?xml version="1.0" encoding="utf-8"?>
<ds:datastoreItem xmlns:ds="http://schemas.openxmlformats.org/officeDocument/2006/customXml" ds:itemID="{E86892B9-149C-4D17-A507-AD6436CD4D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11883</TotalTime>
  <Words>264</Words>
  <Application>Microsoft Office PowerPoint</Application>
  <PresentationFormat>On-screen Show (16:9)</PresentationFormat>
  <Paragraphs>97</Paragraphs>
  <Slides>12</Slides>
  <Notes>2</Notes>
  <HiddenSlides>0</HiddenSlides>
  <MMClips>0</MMClips>
  <ScaleCrop>false</ScaleCrop>
  <HeadingPairs>
    <vt:vector size="6" baseType="variant">
      <vt:variant>
        <vt:lpstr>Theme</vt:lpstr>
      </vt:variant>
      <vt:variant>
        <vt:i4>1</vt:i4>
      </vt:variant>
      <vt:variant>
        <vt:lpstr>Slide Titles</vt:lpstr>
      </vt:variant>
      <vt:variant>
        <vt:i4>12</vt:i4>
      </vt:variant>
      <vt:variant>
        <vt:lpstr>Custom Shows</vt:lpstr>
      </vt:variant>
      <vt:variant>
        <vt:i4>58</vt:i4>
      </vt:variant>
    </vt:vector>
  </HeadingPairs>
  <TitlesOfParts>
    <vt:vector size="71" baseType="lpstr">
      <vt:lpstr>2_16-9_outokumpu</vt:lpstr>
      <vt:lpstr>This is Outokumpu</vt:lpstr>
      <vt:lpstr>Stainless steels are everywhere  and for almost every need</vt:lpstr>
      <vt:lpstr>Our vision </vt:lpstr>
      <vt:lpstr>Our operations</vt:lpstr>
      <vt:lpstr>Safety is our number one priority  in all operations</vt:lpstr>
      <vt:lpstr>Listening to our customers helps us focus on the right themes</vt:lpstr>
      <vt:lpstr>Our product forms</vt:lpstr>
      <vt:lpstr>Working towards forever. </vt:lpstr>
      <vt:lpstr>SOLAS  COMPLIANCE</vt:lpstr>
      <vt:lpstr>SOLAS IMPLEMENATION</vt:lpstr>
      <vt:lpstr>SOLAS CHALLENGES</vt:lpstr>
      <vt:lpstr>Thank you!</vt:lpstr>
      <vt:lpstr>MAIN</vt:lpstr>
      <vt:lpstr>MAIN-Megatrends</vt:lpstr>
      <vt:lpstr>MAIN-AdvancedMat</vt:lpstr>
      <vt:lpstr>MAIN-Segments</vt:lpstr>
      <vt:lpstr>MAIN-References</vt:lpstr>
      <vt:lpstr>MAIN-history</vt:lpstr>
      <vt:lpstr>MAIN-Ranges</vt:lpstr>
      <vt:lpstr>MAIN-Company</vt:lpstr>
      <vt:lpstr>MEGATRENDS1</vt:lpstr>
      <vt:lpstr>MEGATRENDS2</vt:lpstr>
      <vt:lpstr>MEGATRENDS3</vt:lpstr>
      <vt:lpstr>STAINLESS-STAINLESS</vt:lpstr>
      <vt:lpstr>Adv-Cor</vt:lpstr>
      <vt:lpstr>Adv-heat</vt:lpstr>
      <vt:lpstr>Adv-Strenght</vt:lpstr>
      <vt:lpstr>Adv-Hygienic</vt:lpstr>
      <vt:lpstr>Adv-Aesthetic</vt:lpstr>
      <vt:lpstr>Adv-Cost</vt:lpstr>
      <vt:lpstr>Adv-Sustainable</vt:lpstr>
      <vt:lpstr>Segment-Arc</vt:lpstr>
      <vt:lpstr>Segment-Trans</vt:lpstr>
      <vt:lpstr>Segment-Catering</vt:lpstr>
      <vt:lpstr>Segment-Home</vt:lpstr>
      <vt:lpstr>Segment-Energy</vt:lpstr>
      <vt:lpstr>Segment-Chemical</vt:lpstr>
      <vt:lpstr>Segment-heatVent</vt:lpstr>
      <vt:lpstr>Segment-Oil</vt:lpstr>
      <vt:lpstr>Segment-PulpPaper</vt:lpstr>
      <vt:lpstr>History</vt:lpstr>
      <vt:lpstr>Range-Moda</vt:lpstr>
      <vt:lpstr>Range-Core</vt:lpstr>
      <vt:lpstr>Range-Supra</vt:lpstr>
      <vt:lpstr>Range-Forta</vt:lpstr>
      <vt:lpstr>Range-Ultra</vt:lpstr>
      <vt:lpstr>Range-Dura</vt:lpstr>
      <vt:lpstr>Range-Therma</vt:lpstr>
      <vt:lpstr>Range-Prodec</vt:lpstr>
      <vt:lpstr>Range-Deco</vt:lpstr>
      <vt:lpstr>Organization</vt:lpstr>
      <vt:lpstr>KeyFigures</vt:lpstr>
      <vt:lpstr>StrategicPriorities</vt:lpstr>
      <vt:lpstr>Case-Offshore</vt:lpstr>
      <vt:lpstr>Case-FISIA</vt:lpstr>
      <vt:lpstr>Case-OilStorageTanks</vt:lpstr>
      <vt:lpstr>Case-PingAn</vt:lpstr>
      <vt:lpstr>Case-Waterfront</vt:lpstr>
      <vt:lpstr>Case-OneWorld</vt:lpstr>
      <vt:lpstr>Case-MarinaBay</vt:lpstr>
      <vt:lpstr>Case-Solvesborg</vt:lpstr>
      <vt:lpstr>Case-Fueltank</vt:lpstr>
      <vt:lpstr>Case-LanghGroup</vt:lpstr>
      <vt:lpstr>Case-Racecartrailer</vt:lpstr>
      <vt:lpstr>Case-WineCase</vt:lpstr>
      <vt:lpstr>Case-Kelpies</vt:lpstr>
      <vt:lpstr>Case-Thermosolar</vt:lpstr>
      <vt:lpstr>Case-Shaman</vt:lpstr>
      <vt:lpstr>Case-BMW</vt:lpstr>
      <vt:lpstr>Case-Coins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DE</dc:creator>
  <cp:lastModifiedBy>Cathy</cp:lastModifiedBy>
  <cp:revision>1491</cp:revision>
  <cp:lastPrinted>2016-02-18T09:04:26Z</cp:lastPrinted>
  <dcterms:created xsi:type="dcterms:W3CDTF">2014-09-16T14:46:11Z</dcterms:created>
  <dcterms:modified xsi:type="dcterms:W3CDTF">2016-05-26T16:55:12Z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0x01010098E6A32C7690DA45AE640C64B150A744</vt:lpwstr>
  </property>
</Properties>
</file>